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7" r:id="rId3"/>
    <p:sldId id="310" r:id="rId4"/>
    <p:sldId id="283" r:id="rId5"/>
    <p:sldId id="311" r:id="rId6"/>
    <p:sldId id="389" r:id="rId7"/>
    <p:sldId id="313" r:id="rId8"/>
    <p:sldId id="386" r:id="rId9"/>
    <p:sldId id="314" r:id="rId10"/>
    <p:sldId id="387" r:id="rId11"/>
    <p:sldId id="315" r:id="rId13"/>
    <p:sldId id="376" r:id="rId14"/>
    <p:sldId id="316" r:id="rId15"/>
  </p:sldIdLst>
  <p:sldSz cx="12192000" cy="6858000"/>
  <p:notesSz cx="6858000" cy="9144000"/>
  <p:embeddedFontLst>
    <p:embeddedFont>
      <p:font typeface="汉仪润圆-65简" panose="00020600040101010101" pitchFamily="18" charset="-122"/>
      <p:regular r:id="rId19"/>
    </p:embeddedFont>
    <p:embeddedFont>
      <p:font typeface="等线" panose="02010600030101010101" charset="0"/>
      <p:regular r:id="rId20"/>
    </p:embeddedFont>
    <p:embeddedFont>
      <p:font typeface="等线 Light" panose="02010600030101010101" charset="0"/>
      <p:regular r:id="rId21"/>
    </p:embeddedFont>
    <p:embeddedFont>
      <p:font typeface="Calibri" panose="020F0502020204030204" charset="0"/>
      <p:regular r:id="rId22"/>
      <p:bold r:id="rId23"/>
      <p:italic r:id="rId24"/>
      <p:boldItalic r:id="rId2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B06"/>
    <a:srgbClr val="FFFFFF"/>
    <a:srgbClr val="B92A25"/>
    <a:srgbClr val="B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56" autoAdjust="0"/>
    <p:restoredTop sz="94660"/>
  </p:normalViewPr>
  <p:slideViewPr>
    <p:cSldViewPr snapToGrid="0" showGuides="1">
      <p:cViewPr varScale="1">
        <p:scale>
          <a:sx n="68" d="100"/>
          <a:sy n="68" d="100"/>
        </p:scale>
        <p:origin x="1086" y="72"/>
      </p:cViewPr>
      <p:guideLst>
        <p:guide orient="horz" pos="2160"/>
        <p:guide pos="37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font" Target="fonts/font7.fntdata"/><Relationship Id="rId24" Type="http://schemas.openxmlformats.org/officeDocument/2006/relationships/font" Target="fonts/font6.fntdata"/><Relationship Id="rId23" Type="http://schemas.openxmlformats.org/officeDocument/2006/relationships/font" Target="fonts/font5.fntdata"/><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8C60A1D-9A47-400E-94E6-FC56EBAEB31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BF4AC3-9045-4D00-B871-6F6A004CC50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8C60A1D-9A47-400E-94E6-FC56EBAEB31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BF4AC3-9045-4D00-B871-6F6A004CC50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8C60A1D-9A47-400E-94E6-FC56EBAEB31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BF4AC3-9045-4D00-B871-6F6A004CC50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8C60A1D-9A47-400E-94E6-FC56EBAEB31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BF4AC3-9045-4D00-B871-6F6A004CC50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8C60A1D-9A47-400E-94E6-FC56EBAEB31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BF4AC3-9045-4D00-B871-6F6A004CC50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8C60A1D-9A47-400E-94E6-FC56EBAEB31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BF4AC3-9045-4D00-B871-6F6A004CC50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8C60A1D-9A47-400E-94E6-FC56EBAEB31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BF4AC3-9045-4D00-B871-6F6A004CC50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8C60A1D-9A47-400E-94E6-FC56EBAEB31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4BF4AC3-9045-4D00-B871-6F6A004CC50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8C60A1D-9A47-400E-94E6-FC56EBAEB31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4BF4AC3-9045-4D00-B871-6F6A004CC50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8C60A1D-9A47-400E-94E6-FC56EBAEB31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BF4AC3-9045-4D00-B871-6F6A004CC50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8C60A1D-9A47-400E-94E6-FC56EBAEB31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BF4AC3-9045-4D00-B871-6F6A004CC50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60A1D-9A47-400E-94E6-FC56EBAEB31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F4AC3-9045-4D00-B871-6F6A004CC50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2.png"/><Relationship Id="rId3" Type="http://schemas.openxmlformats.org/officeDocument/2006/relationships/image" Target="../media/image11.png"/><Relationship Id="rId2" Type="http://schemas.microsoft.com/office/2007/relationships/hdphoto" Target="../media/image10.wdp"/><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 Id="rId3" Type="http://schemas.openxmlformats.org/officeDocument/2006/relationships/image" Target="../media/image11.png"/><Relationship Id="rId2" Type="http://schemas.microsoft.com/office/2007/relationships/hdphoto" Target="../media/image10.wdp"/><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9" Type="http://schemas.openxmlformats.org/officeDocument/2006/relationships/image" Target="../media/image19.jpeg"/><Relationship Id="rId8" Type="http://schemas.openxmlformats.org/officeDocument/2006/relationships/image" Target="../media/image18.jpeg"/><Relationship Id="rId7" Type="http://schemas.openxmlformats.org/officeDocument/2006/relationships/image" Target="../media/image17.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1.png"/><Relationship Id="rId2" Type="http://schemas.microsoft.com/office/2007/relationships/hdphoto" Target="../media/image10.wdp"/><Relationship Id="rId13" Type="http://schemas.openxmlformats.org/officeDocument/2006/relationships/slideLayout" Target="../slideLayouts/slideLayout2.xml"/><Relationship Id="rId12" Type="http://schemas.openxmlformats.org/officeDocument/2006/relationships/image" Target="../media/image22.png"/><Relationship Id="rId11" Type="http://schemas.openxmlformats.org/officeDocument/2006/relationships/image" Target="../media/image21.jpeg"/><Relationship Id="rId10" Type="http://schemas.openxmlformats.org/officeDocument/2006/relationships/image" Target="../media/image20.jpe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11.png"/><Relationship Id="rId2" Type="http://schemas.microsoft.com/office/2007/relationships/hdphoto" Target="../media/image10.wdp"/><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组合 78"/>
          <p:cNvGrpSpPr/>
          <p:nvPr/>
        </p:nvGrpSpPr>
        <p:grpSpPr>
          <a:xfrm>
            <a:off x="-26744" y="0"/>
            <a:ext cx="12218744" cy="6858000"/>
            <a:chOff x="-26744" y="0"/>
            <a:chExt cx="12218744" cy="6858000"/>
          </a:xfrm>
        </p:grpSpPr>
        <p:sp>
          <p:nvSpPr>
            <p:cNvPr id="41" name="图文框 40"/>
            <p:cNvSpPr/>
            <p:nvPr/>
          </p:nvSpPr>
          <p:spPr>
            <a:xfrm>
              <a:off x="0" y="0"/>
              <a:ext cx="12192000" cy="6858000"/>
            </a:xfrm>
            <a:prstGeom prst="frame">
              <a:avLst>
                <a:gd name="adj1" fmla="val 808"/>
              </a:avLst>
            </a:prstGeom>
            <a:solidFill>
              <a:srgbClr val="AF0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5" name="图片 74"/>
            <p:cNvPicPr>
              <a:picLocks noChangeAspect="1"/>
            </p:cNvPicPr>
            <p:nvPr/>
          </p:nvPicPr>
          <p:blipFill>
            <a:blip r:embed="rId1"/>
            <a:srcRect l="874" r="2166" b="3456"/>
            <a:stretch>
              <a:fillRect/>
            </a:stretch>
          </p:blipFill>
          <p:spPr>
            <a:xfrm>
              <a:off x="-26744" y="3468908"/>
              <a:ext cx="12192000" cy="3389092"/>
            </a:xfrm>
            <a:custGeom>
              <a:avLst/>
              <a:gdLst>
                <a:gd name="connsiteX0" fmla="*/ 0 w 12192000"/>
                <a:gd name="connsiteY0" fmla="*/ 0 h 3389092"/>
                <a:gd name="connsiteX1" fmla="*/ 12192000 w 12192000"/>
                <a:gd name="connsiteY1" fmla="*/ 0 h 3389092"/>
                <a:gd name="connsiteX2" fmla="*/ 12192000 w 12192000"/>
                <a:gd name="connsiteY2" fmla="*/ 3389092 h 3389092"/>
                <a:gd name="connsiteX3" fmla="*/ 0 w 12192000"/>
                <a:gd name="connsiteY3" fmla="*/ 3389092 h 3389092"/>
              </a:gdLst>
              <a:ahLst/>
              <a:cxnLst>
                <a:cxn ang="0">
                  <a:pos x="connsiteX0" y="connsiteY0"/>
                </a:cxn>
                <a:cxn ang="0">
                  <a:pos x="connsiteX1" y="connsiteY1"/>
                </a:cxn>
                <a:cxn ang="0">
                  <a:pos x="connsiteX2" y="connsiteY2"/>
                </a:cxn>
                <a:cxn ang="0">
                  <a:pos x="connsiteX3" y="connsiteY3"/>
                </a:cxn>
              </a:cxnLst>
              <a:rect l="l" t="t" r="r" b="b"/>
              <a:pathLst>
                <a:path w="12192000" h="3389092">
                  <a:moveTo>
                    <a:pt x="0" y="0"/>
                  </a:moveTo>
                  <a:lnTo>
                    <a:pt x="12192000" y="0"/>
                  </a:lnTo>
                  <a:lnTo>
                    <a:pt x="12192000" y="3389092"/>
                  </a:lnTo>
                  <a:lnTo>
                    <a:pt x="0" y="3389092"/>
                  </a:lnTo>
                  <a:close/>
                </a:path>
              </a:pathLst>
            </a:custGeom>
          </p:spPr>
        </p:pic>
      </p:grpSp>
      <p:grpSp>
        <p:nvGrpSpPr>
          <p:cNvPr id="24" name="组合 23"/>
          <p:cNvGrpSpPr/>
          <p:nvPr/>
        </p:nvGrpSpPr>
        <p:grpSpPr>
          <a:xfrm>
            <a:off x="1854214" y="1771559"/>
            <a:ext cx="4215042" cy="1859512"/>
            <a:chOff x="2917037" y="1758950"/>
            <a:chExt cx="3747969" cy="1653459"/>
          </a:xfrm>
          <a:solidFill>
            <a:srgbClr val="AF0B06"/>
          </a:solidFill>
        </p:grpSpPr>
        <p:sp>
          <p:nvSpPr>
            <p:cNvPr id="25" name="文本框 24"/>
            <p:cNvSpPr txBox="1"/>
            <p:nvPr/>
          </p:nvSpPr>
          <p:spPr>
            <a:xfrm>
              <a:off x="2917037" y="1767759"/>
              <a:ext cx="682076" cy="1644650"/>
            </a:xfrm>
            <a:custGeom>
              <a:avLst/>
              <a:gdLst/>
              <a:ahLst/>
              <a:cxnLst/>
              <a:rect l="l" t="t" r="r" b="b"/>
              <a:pathLst>
                <a:path w="761632" h="1506820">
                  <a:moveTo>
                    <a:pt x="503643" y="0"/>
                  </a:moveTo>
                  <a:lnTo>
                    <a:pt x="761632" y="0"/>
                  </a:lnTo>
                  <a:lnTo>
                    <a:pt x="761632" y="1506820"/>
                  </a:lnTo>
                  <a:lnTo>
                    <a:pt x="323771" y="1506820"/>
                  </a:lnTo>
                  <a:lnTo>
                    <a:pt x="323771" y="446085"/>
                  </a:lnTo>
                  <a:cubicBezTo>
                    <a:pt x="275804" y="474179"/>
                    <a:pt x="226125" y="495593"/>
                    <a:pt x="174733" y="510325"/>
                  </a:cubicBezTo>
                  <a:cubicBezTo>
                    <a:pt x="123341" y="525058"/>
                    <a:pt x="65096" y="535850"/>
                    <a:pt x="0" y="542702"/>
                  </a:cubicBezTo>
                  <a:lnTo>
                    <a:pt x="0" y="213792"/>
                  </a:lnTo>
                  <a:cubicBezTo>
                    <a:pt x="92506" y="198032"/>
                    <a:pt x="178673" y="173192"/>
                    <a:pt x="258502" y="139273"/>
                  </a:cubicBezTo>
                  <a:cubicBezTo>
                    <a:pt x="338332" y="105355"/>
                    <a:pt x="420045" y="58930"/>
                    <a:pt x="50364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600" b="1" dirty="0">
                <a:solidFill>
                  <a:srgbClr val="C90C0C"/>
                </a:solidFill>
                <a:latin typeface="Segoe UI Black" panose="020B0A02040204020203" pitchFamily="34" charset="0"/>
              </a:endParaRPr>
            </a:p>
          </p:txBody>
        </p:sp>
        <p:sp>
          <p:nvSpPr>
            <p:cNvPr id="26" name="任意多边形: 形状 25"/>
            <p:cNvSpPr/>
            <p:nvPr/>
          </p:nvSpPr>
          <p:spPr>
            <a:xfrm>
              <a:off x="3690031" y="1758950"/>
              <a:ext cx="1445816" cy="1644650"/>
            </a:xfrm>
            <a:custGeom>
              <a:avLst/>
              <a:gdLst>
                <a:gd name="connsiteX0" fmla="*/ 822325 w 1445816"/>
                <a:gd name="connsiteY0" fmla="*/ 0 h 1644650"/>
                <a:gd name="connsiteX1" fmla="*/ 1403797 w 1445816"/>
                <a:gd name="connsiteY1" fmla="*/ 240853 h 1644650"/>
                <a:gd name="connsiteX2" fmla="*/ 1445816 w 1445816"/>
                <a:gd name="connsiteY2" fmla="*/ 291781 h 1644650"/>
                <a:gd name="connsiteX3" fmla="*/ 1387422 w 1445816"/>
                <a:gd name="connsiteY3" fmla="*/ 362555 h 1644650"/>
                <a:gd name="connsiteX4" fmla="*/ 1311605 w 1445816"/>
                <a:gd name="connsiteY4" fmla="*/ 502239 h 1644650"/>
                <a:gd name="connsiteX5" fmla="*/ 1288249 w 1445816"/>
                <a:gd name="connsiteY5" fmla="*/ 577478 h 1644650"/>
                <a:gd name="connsiteX6" fmla="*/ 1260709 w 1445816"/>
                <a:gd name="connsiteY6" fmla="*/ 526739 h 1644650"/>
                <a:gd name="connsiteX7" fmla="*/ 822325 w 1445816"/>
                <a:gd name="connsiteY7" fmla="*/ 293652 h 1644650"/>
                <a:gd name="connsiteX8" fmla="*/ 293652 w 1445816"/>
                <a:gd name="connsiteY8" fmla="*/ 822325 h 1644650"/>
                <a:gd name="connsiteX9" fmla="*/ 822325 w 1445816"/>
                <a:gd name="connsiteY9" fmla="*/ 1350998 h 1644650"/>
                <a:gd name="connsiteX10" fmla="*/ 1260709 w 1445816"/>
                <a:gd name="connsiteY10" fmla="*/ 1117911 h 1644650"/>
                <a:gd name="connsiteX11" fmla="*/ 1288249 w 1445816"/>
                <a:gd name="connsiteY11" fmla="*/ 1067173 h 1644650"/>
                <a:gd name="connsiteX12" fmla="*/ 1311605 w 1445816"/>
                <a:gd name="connsiteY12" fmla="*/ 1142411 h 1644650"/>
                <a:gd name="connsiteX13" fmla="*/ 1387422 w 1445816"/>
                <a:gd name="connsiteY13" fmla="*/ 1282095 h 1644650"/>
                <a:gd name="connsiteX14" fmla="*/ 1445816 w 1445816"/>
                <a:gd name="connsiteY14" fmla="*/ 1352869 h 1644650"/>
                <a:gd name="connsiteX15" fmla="*/ 1403797 w 1445816"/>
                <a:gd name="connsiteY15" fmla="*/ 1403797 h 1644650"/>
                <a:gd name="connsiteX16" fmla="*/ 822325 w 1445816"/>
                <a:gd name="connsiteY16" fmla="*/ 1644650 h 1644650"/>
                <a:gd name="connsiteX17" fmla="*/ 0 w 1445816"/>
                <a:gd name="connsiteY17" fmla="*/ 822325 h 1644650"/>
                <a:gd name="connsiteX18" fmla="*/ 822325 w 1445816"/>
                <a:gd name="connsiteY18" fmla="*/ 0 h 16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45816" h="1644650">
                  <a:moveTo>
                    <a:pt x="822325" y="0"/>
                  </a:moveTo>
                  <a:cubicBezTo>
                    <a:pt x="1049404" y="0"/>
                    <a:pt x="1254986" y="92042"/>
                    <a:pt x="1403797" y="240853"/>
                  </a:cubicBezTo>
                  <a:lnTo>
                    <a:pt x="1445816" y="291781"/>
                  </a:lnTo>
                  <a:lnTo>
                    <a:pt x="1387422" y="362555"/>
                  </a:lnTo>
                  <a:cubicBezTo>
                    <a:pt x="1357867" y="406303"/>
                    <a:pt x="1332411" y="453048"/>
                    <a:pt x="1311605" y="502239"/>
                  </a:cubicBezTo>
                  <a:lnTo>
                    <a:pt x="1288249" y="577478"/>
                  </a:lnTo>
                  <a:lnTo>
                    <a:pt x="1260709" y="526739"/>
                  </a:lnTo>
                  <a:cubicBezTo>
                    <a:pt x="1165703" y="386111"/>
                    <a:pt x="1004812" y="293652"/>
                    <a:pt x="822325" y="293652"/>
                  </a:cubicBezTo>
                  <a:cubicBezTo>
                    <a:pt x="530347" y="293652"/>
                    <a:pt x="293652" y="530347"/>
                    <a:pt x="293652" y="822325"/>
                  </a:cubicBezTo>
                  <a:cubicBezTo>
                    <a:pt x="293652" y="1114303"/>
                    <a:pt x="530347" y="1350998"/>
                    <a:pt x="822325" y="1350998"/>
                  </a:cubicBezTo>
                  <a:cubicBezTo>
                    <a:pt x="1004812" y="1350998"/>
                    <a:pt x="1165703" y="1258539"/>
                    <a:pt x="1260709" y="1117911"/>
                  </a:cubicBezTo>
                  <a:lnTo>
                    <a:pt x="1288249" y="1067173"/>
                  </a:lnTo>
                  <a:lnTo>
                    <a:pt x="1311605" y="1142411"/>
                  </a:lnTo>
                  <a:cubicBezTo>
                    <a:pt x="1332411" y="1191602"/>
                    <a:pt x="1357867" y="1238347"/>
                    <a:pt x="1387422" y="1282095"/>
                  </a:cubicBezTo>
                  <a:lnTo>
                    <a:pt x="1445816" y="1352869"/>
                  </a:lnTo>
                  <a:lnTo>
                    <a:pt x="1403797" y="1403797"/>
                  </a:lnTo>
                  <a:cubicBezTo>
                    <a:pt x="1254986" y="1552608"/>
                    <a:pt x="1049404" y="1644650"/>
                    <a:pt x="822325" y="1644650"/>
                  </a:cubicBezTo>
                  <a:cubicBezTo>
                    <a:pt x="368167" y="1644650"/>
                    <a:pt x="0" y="1276483"/>
                    <a:pt x="0" y="822325"/>
                  </a:cubicBezTo>
                  <a:cubicBezTo>
                    <a:pt x="0" y="368167"/>
                    <a:pt x="368167" y="0"/>
                    <a:pt x="8223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7" name="圆: 空心 26"/>
            <p:cNvSpPr/>
            <p:nvPr/>
          </p:nvSpPr>
          <p:spPr>
            <a:xfrm>
              <a:off x="5020356" y="1758950"/>
              <a:ext cx="1644650" cy="1644650"/>
            </a:xfrm>
            <a:prstGeom prst="donut">
              <a:avLst>
                <a:gd name="adj" fmla="val 17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星形: 五角 34"/>
            <p:cNvSpPr/>
            <p:nvPr/>
          </p:nvSpPr>
          <p:spPr>
            <a:xfrm>
              <a:off x="5583179" y="2321772"/>
              <a:ext cx="519004" cy="519004"/>
            </a:xfrm>
            <a:prstGeom prst="star5">
              <a:avLst>
                <a:gd name="adj" fmla="val 2178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星形: 五角 41"/>
            <p:cNvSpPr/>
            <p:nvPr/>
          </p:nvSpPr>
          <p:spPr>
            <a:xfrm>
              <a:off x="4239552" y="2321772"/>
              <a:ext cx="519004" cy="519004"/>
            </a:xfrm>
            <a:prstGeom prst="star5">
              <a:avLst>
                <a:gd name="adj" fmla="val 2178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82" name="文本框 81"/>
          <p:cNvSpPr txBox="1"/>
          <p:nvPr/>
        </p:nvSpPr>
        <p:spPr>
          <a:xfrm>
            <a:off x="2069576" y="3831697"/>
            <a:ext cx="2939863" cy="506901"/>
          </a:xfrm>
          <a:custGeom>
            <a:avLst/>
            <a:gdLst/>
            <a:ahLst/>
            <a:cxnLst/>
            <a:rect l="l" t="t" r="r" b="b"/>
            <a:pathLst>
              <a:path w="2939863" h="506901">
                <a:moveTo>
                  <a:pt x="1369800" y="233220"/>
                </a:moveTo>
                <a:lnTo>
                  <a:pt x="1577731" y="233220"/>
                </a:lnTo>
                <a:lnTo>
                  <a:pt x="1577731" y="274806"/>
                </a:lnTo>
                <a:lnTo>
                  <a:pt x="1369800" y="274806"/>
                </a:lnTo>
                <a:close/>
                <a:moveTo>
                  <a:pt x="2127676" y="36528"/>
                </a:moveTo>
                <a:lnTo>
                  <a:pt x="2127676" y="469811"/>
                </a:lnTo>
                <a:lnTo>
                  <a:pt x="2170948" y="469811"/>
                </a:lnTo>
                <a:lnTo>
                  <a:pt x="2170948" y="48330"/>
                </a:lnTo>
                <a:cubicBezTo>
                  <a:pt x="2170948" y="40462"/>
                  <a:pt x="2167014" y="36528"/>
                  <a:pt x="2159146" y="36528"/>
                </a:cubicBezTo>
                <a:close/>
                <a:moveTo>
                  <a:pt x="426044" y="36528"/>
                </a:moveTo>
                <a:lnTo>
                  <a:pt x="426044" y="251765"/>
                </a:lnTo>
                <a:lnTo>
                  <a:pt x="473250" y="251765"/>
                </a:lnTo>
                <a:lnTo>
                  <a:pt x="473250" y="48330"/>
                </a:lnTo>
                <a:cubicBezTo>
                  <a:pt x="473250" y="40462"/>
                  <a:pt x="469316" y="36528"/>
                  <a:pt x="461448" y="36528"/>
                </a:cubicBezTo>
                <a:close/>
                <a:moveTo>
                  <a:pt x="2916260" y="3372"/>
                </a:moveTo>
                <a:cubicBezTo>
                  <a:pt x="2922629" y="3372"/>
                  <a:pt x="2928155" y="5620"/>
                  <a:pt x="2932838" y="10115"/>
                </a:cubicBezTo>
                <a:cubicBezTo>
                  <a:pt x="2937521" y="14611"/>
                  <a:pt x="2939863" y="20231"/>
                  <a:pt x="2939863" y="26975"/>
                </a:cubicBezTo>
                <a:lnTo>
                  <a:pt x="2939863" y="506901"/>
                </a:lnTo>
                <a:lnTo>
                  <a:pt x="2819600" y="506901"/>
                </a:lnTo>
                <a:lnTo>
                  <a:pt x="2819600" y="111271"/>
                </a:lnTo>
                <a:cubicBezTo>
                  <a:pt x="2819600" y="107524"/>
                  <a:pt x="2818008" y="104434"/>
                  <a:pt x="2814823" y="101998"/>
                </a:cubicBezTo>
                <a:cubicBezTo>
                  <a:pt x="2811639" y="99563"/>
                  <a:pt x="2808173" y="98908"/>
                  <a:pt x="2804427" y="100032"/>
                </a:cubicBezTo>
                <a:lnTo>
                  <a:pt x="2752725" y="115767"/>
                </a:lnTo>
                <a:lnTo>
                  <a:pt x="2752725" y="52826"/>
                </a:lnTo>
                <a:lnTo>
                  <a:pt x="2909516" y="4496"/>
                </a:lnTo>
                <a:cubicBezTo>
                  <a:pt x="2912513" y="3746"/>
                  <a:pt x="2914761" y="3372"/>
                  <a:pt x="2916260" y="3372"/>
                </a:cubicBezTo>
                <a:close/>
                <a:moveTo>
                  <a:pt x="1220810" y="3372"/>
                </a:moveTo>
                <a:cubicBezTo>
                  <a:pt x="1227179" y="3372"/>
                  <a:pt x="1232705" y="5620"/>
                  <a:pt x="1237388" y="10115"/>
                </a:cubicBezTo>
                <a:cubicBezTo>
                  <a:pt x="1242071" y="14611"/>
                  <a:pt x="1244413" y="20231"/>
                  <a:pt x="1244413" y="26975"/>
                </a:cubicBezTo>
                <a:lnTo>
                  <a:pt x="1244413" y="506901"/>
                </a:lnTo>
                <a:lnTo>
                  <a:pt x="1124150" y="506901"/>
                </a:lnTo>
                <a:lnTo>
                  <a:pt x="1124150" y="111271"/>
                </a:lnTo>
                <a:cubicBezTo>
                  <a:pt x="1124150" y="107524"/>
                  <a:pt x="1122558" y="104434"/>
                  <a:pt x="1119373" y="101998"/>
                </a:cubicBezTo>
                <a:cubicBezTo>
                  <a:pt x="1116189" y="99563"/>
                  <a:pt x="1112723" y="98908"/>
                  <a:pt x="1108977" y="100032"/>
                </a:cubicBezTo>
                <a:lnTo>
                  <a:pt x="1057275" y="115767"/>
                </a:lnTo>
                <a:lnTo>
                  <a:pt x="1057275" y="52826"/>
                </a:lnTo>
                <a:lnTo>
                  <a:pt x="1214066" y="4496"/>
                </a:lnTo>
                <a:cubicBezTo>
                  <a:pt x="1217063" y="3746"/>
                  <a:pt x="1219311" y="3372"/>
                  <a:pt x="1220810" y="3372"/>
                </a:cubicBezTo>
                <a:close/>
                <a:moveTo>
                  <a:pt x="163535" y="3372"/>
                </a:moveTo>
                <a:cubicBezTo>
                  <a:pt x="169904" y="3372"/>
                  <a:pt x="175430" y="5620"/>
                  <a:pt x="180113" y="10115"/>
                </a:cubicBezTo>
                <a:cubicBezTo>
                  <a:pt x="184796" y="14611"/>
                  <a:pt x="187138" y="20231"/>
                  <a:pt x="187138" y="26975"/>
                </a:cubicBezTo>
                <a:lnTo>
                  <a:pt x="187138" y="506901"/>
                </a:lnTo>
                <a:lnTo>
                  <a:pt x="66875" y="506901"/>
                </a:lnTo>
                <a:lnTo>
                  <a:pt x="66875" y="111271"/>
                </a:lnTo>
                <a:cubicBezTo>
                  <a:pt x="66875" y="107524"/>
                  <a:pt x="65283" y="104434"/>
                  <a:pt x="62098" y="101998"/>
                </a:cubicBezTo>
                <a:cubicBezTo>
                  <a:pt x="58914" y="99563"/>
                  <a:pt x="55448" y="98908"/>
                  <a:pt x="51702" y="100032"/>
                </a:cubicBezTo>
                <a:lnTo>
                  <a:pt x="0" y="115767"/>
                </a:lnTo>
                <a:lnTo>
                  <a:pt x="0" y="52826"/>
                </a:lnTo>
                <a:lnTo>
                  <a:pt x="156791" y="4496"/>
                </a:lnTo>
                <a:cubicBezTo>
                  <a:pt x="159788" y="3746"/>
                  <a:pt x="162036" y="3372"/>
                  <a:pt x="163535" y="3372"/>
                </a:cubicBezTo>
                <a:close/>
                <a:moveTo>
                  <a:pt x="2358714" y="0"/>
                </a:moveTo>
                <a:lnTo>
                  <a:pt x="2596429" y="0"/>
                </a:lnTo>
                <a:cubicBezTo>
                  <a:pt x="2606170" y="0"/>
                  <a:pt x="2614413" y="3465"/>
                  <a:pt x="2621156" y="10397"/>
                </a:cubicBezTo>
                <a:cubicBezTo>
                  <a:pt x="2627900" y="17328"/>
                  <a:pt x="2631272" y="25663"/>
                  <a:pt x="2631272" y="35404"/>
                </a:cubicBezTo>
                <a:lnTo>
                  <a:pt x="2631272" y="259632"/>
                </a:lnTo>
                <a:lnTo>
                  <a:pt x="2478415" y="259632"/>
                </a:lnTo>
                <a:lnTo>
                  <a:pt x="2478415" y="470373"/>
                </a:lnTo>
                <a:lnTo>
                  <a:pt x="2636891" y="470373"/>
                </a:lnTo>
                <a:lnTo>
                  <a:pt x="2636891" y="505778"/>
                </a:lnTo>
                <a:lnTo>
                  <a:pt x="2358714" y="505778"/>
                </a:lnTo>
                <a:lnTo>
                  <a:pt x="2358714" y="223666"/>
                </a:lnTo>
                <a:lnTo>
                  <a:pt x="2512695" y="223666"/>
                </a:lnTo>
                <a:lnTo>
                  <a:pt x="2512695" y="47768"/>
                </a:lnTo>
                <a:cubicBezTo>
                  <a:pt x="2512695" y="39900"/>
                  <a:pt x="2508761" y="35966"/>
                  <a:pt x="2500894" y="35966"/>
                </a:cubicBezTo>
                <a:lnTo>
                  <a:pt x="2358714" y="35966"/>
                </a:lnTo>
                <a:close/>
                <a:moveTo>
                  <a:pt x="2006289" y="0"/>
                </a:moveTo>
                <a:lnTo>
                  <a:pt x="2251310" y="0"/>
                </a:lnTo>
                <a:cubicBezTo>
                  <a:pt x="2261051" y="0"/>
                  <a:pt x="2269293" y="3465"/>
                  <a:pt x="2276037" y="10397"/>
                </a:cubicBezTo>
                <a:cubicBezTo>
                  <a:pt x="2282781" y="17328"/>
                  <a:pt x="2286152" y="25663"/>
                  <a:pt x="2286152" y="35404"/>
                </a:cubicBezTo>
                <a:lnTo>
                  <a:pt x="2286152" y="505778"/>
                </a:lnTo>
                <a:lnTo>
                  <a:pt x="2006289" y="505778"/>
                </a:lnTo>
                <a:close/>
                <a:moveTo>
                  <a:pt x="1653864" y="0"/>
                </a:moveTo>
                <a:lnTo>
                  <a:pt x="1891579" y="0"/>
                </a:lnTo>
                <a:cubicBezTo>
                  <a:pt x="1901320" y="0"/>
                  <a:pt x="1909563" y="3465"/>
                  <a:pt x="1916306" y="10397"/>
                </a:cubicBezTo>
                <a:cubicBezTo>
                  <a:pt x="1923050" y="17328"/>
                  <a:pt x="1926422" y="25663"/>
                  <a:pt x="1926422" y="35404"/>
                </a:cubicBezTo>
                <a:lnTo>
                  <a:pt x="1926422" y="259632"/>
                </a:lnTo>
                <a:lnTo>
                  <a:pt x="1773565" y="259632"/>
                </a:lnTo>
                <a:lnTo>
                  <a:pt x="1773565" y="470373"/>
                </a:lnTo>
                <a:lnTo>
                  <a:pt x="1932042" y="470373"/>
                </a:lnTo>
                <a:lnTo>
                  <a:pt x="1932042" y="505778"/>
                </a:lnTo>
                <a:lnTo>
                  <a:pt x="1653864" y="505778"/>
                </a:lnTo>
                <a:lnTo>
                  <a:pt x="1653864" y="223666"/>
                </a:lnTo>
                <a:lnTo>
                  <a:pt x="1807845" y="223666"/>
                </a:lnTo>
                <a:lnTo>
                  <a:pt x="1807845" y="47768"/>
                </a:lnTo>
                <a:cubicBezTo>
                  <a:pt x="1807845" y="39900"/>
                  <a:pt x="1803911" y="35966"/>
                  <a:pt x="1796044" y="35966"/>
                </a:cubicBezTo>
                <a:lnTo>
                  <a:pt x="1653864" y="35966"/>
                </a:lnTo>
                <a:close/>
                <a:moveTo>
                  <a:pt x="663264" y="0"/>
                </a:moveTo>
                <a:lnTo>
                  <a:pt x="900979" y="0"/>
                </a:lnTo>
                <a:cubicBezTo>
                  <a:pt x="910720" y="0"/>
                  <a:pt x="918963" y="3465"/>
                  <a:pt x="925706" y="10397"/>
                </a:cubicBezTo>
                <a:cubicBezTo>
                  <a:pt x="932450" y="17328"/>
                  <a:pt x="935822" y="25663"/>
                  <a:pt x="935822" y="35404"/>
                </a:cubicBezTo>
                <a:lnTo>
                  <a:pt x="935822" y="259632"/>
                </a:lnTo>
                <a:lnTo>
                  <a:pt x="782965" y="259632"/>
                </a:lnTo>
                <a:lnTo>
                  <a:pt x="782965" y="470373"/>
                </a:lnTo>
                <a:lnTo>
                  <a:pt x="941442" y="470373"/>
                </a:lnTo>
                <a:lnTo>
                  <a:pt x="941442" y="505778"/>
                </a:lnTo>
                <a:lnTo>
                  <a:pt x="663264" y="505778"/>
                </a:lnTo>
                <a:lnTo>
                  <a:pt x="663264" y="223666"/>
                </a:lnTo>
                <a:lnTo>
                  <a:pt x="817245" y="223666"/>
                </a:lnTo>
                <a:lnTo>
                  <a:pt x="817245" y="47768"/>
                </a:lnTo>
                <a:cubicBezTo>
                  <a:pt x="817245" y="39900"/>
                  <a:pt x="813311" y="35966"/>
                  <a:pt x="805444" y="35966"/>
                </a:cubicBezTo>
                <a:lnTo>
                  <a:pt x="663264" y="35966"/>
                </a:lnTo>
                <a:close/>
                <a:moveTo>
                  <a:pt x="310839" y="0"/>
                </a:moveTo>
                <a:lnTo>
                  <a:pt x="554174" y="0"/>
                </a:lnTo>
                <a:cubicBezTo>
                  <a:pt x="563915" y="0"/>
                  <a:pt x="572157" y="3465"/>
                  <a:pt x="578901" y="10397"/>
                </a:cubicBezTo>
                <a:cubicBezTo>
                  <a:pt x="585645" y="17328"/>
                  <a:pt x="589017" y="25663"/>
                  <a:pt x="589017" y="35404"/>
                </a:cubicBezTo>
                <a:lnTo>
                  <a:pt x="589017" y="505778"/>
                </a:lnTo>
                <a:lnTo>
                  <a:pt x="310839" y="505778"/>
                </a:lnTo>
                <a:lnTo>
                  <a:pt x="310839" y="335499"/>
                </a:lnTo>
                <a:lnTo>
                  <a:pt x="426044" y="335499"/>
                </a:lnTo>
                <a:lnTo>
                  <a:pt x="426044" y="469811"/>
                </a:lnTo>
                <a:lnTo>
                  <a:pt x="473250" y="469811"/>
                </a:lnTo>
                <a:lnTo>
                  <a:pt x="473250" y="288293"/>
                </a:lnTo>
                <a:lnTo>
                  <a:pt x="310839" y="288293"/>
                </a:lnTo>
                <a:close/>
              </a:path>
            </a:pathLst>
          </a:custGeom>
          <a:solidFill>
            <a:srgbClr val="AF0B06"/>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endParaRPr lang="zh-CN" altLang="en-US" sz="4400" dirty="0">
              <a:solidFill>
                <a:srgbClr val="AF0B06"/>
              </a:solidFill>
              <a:latin typeface="锐字真言体免费商用" panose="02010600030101010101" pitchFamily="2" charset="-122"/>
              <a:ea typeface="锐字真言体免费商用" panose="02010600030101010101" pitchFamily="2" charset="-122"/>
            </a:endParaRPr>
          </a:p>
        </p:txBody>
      </p:sp>
      <p:grpSp>
        <p:nvGrpSpPr>
          <p:cNvPr id="85" name="组合 84"/>
          <p:cNvGrpSpPr/>
          <p:nvPr/>
        </p:nvGrpSpPr>
        <p:grpSpPr>
          <a:xfrm>
            <a:off x="6263329" y="1875475"/>
            <a:ext cx="4017645" cy="1614351"/>
            <a:chOff x="6263329" y="1875475"/>
            <a:chExt cx="4017645" cy="1614351"/>
          </a:xfrm>
        </p:grpSpPr>
        <p:sp>
          <p:nvSpPr>
            <p:cNvPr id="83" name="文本框 82"/>
            <p:cNvSpPr txBox="1"/>
            <p:nvPr/>
          </p:nvSpPr>
          <p:spPr>
            <a:xfrm>
              <a:off x="6267139" y="1875475"/>
              <a:ext cx="4013835" cy="716280"/>
            </a:xfrm>
            <a:custGeom>
              <a:avLst/>
              <a:gdLst/>
              <a:ahLst/>
              <a:cxnLst/>
              <a:rect l="l" t="t" r="r" b="b"/>
              <a:pathLst>
                <a:path w="4013835" h="716280">
                  <a:moveTo>
                    <a:pt x="405384" y="536401"/>
                  </a:moveTo>
                  <a:lnTo>
                    <a:pt x="405384" y="605838"/>
                  </a:lnTo>
                  <a:lnTo>
                    <a:pt x="522732" y="605838"/>
                  </a:lnTo>
                  <a:lnTo>
                    <a:pt x="522732" y="536401"/>
                  </a:lnTo>
                  <a:close/>
                  <a:moveTo>
                    <a:pt x="198882" y="536401"/>
                  </a:moveTo>
                  <a:lnTo>
                    <a:pt x="198882" y="605838"/>
                  </a:lnTo>
                  <a:lnTo>
                    <a:pt x="317754" y="605838"/>
                  </a:lnTo>
                  <a:lnTo>
                    <a:pt x="317754" y="536401"/>
                  </a:lnTo>
                  <a:close/>
                  <a:moveTo>
                    <a:pt x="1835658" y="481537"/>
                  </a:moveTo>
                  <a:lnTo>
                    <a:pt x="1835658" y="584502"/>
                  </a:lnTo>
                  <a:lnTo>
                    <a:pt x="2172462" y="584502"/>
                  </a:lnTo>
                  <a:lnTo>
                    <a:pt x="2172462" y="481537"/>
                  </a:lnTo>
                  <a:close/>
                  <a:moveTo>
                    <a:pt x="405384" y="396193"/>
                  </a:moveTo>
                  <a:lnTo>
                    <a:pt x="405384" y="464868"/>
                  </a:lnTo>
                  <a:lnTo>
                    <a:pt x="522732" y="464868"/>
                  </a:lnTo>
                  <a:lnTo>
                    <a:pt x="522732" y="396193"/>
                  </a:lnTo>
                  <a:close/>
                  <a:moveTo>
                    <a:pt x="198882" y="396193"/>
                  </a:moveTo>
                  <a:lnTo>
                    <a:pt x="198882" y="464868"/>
                  </a:lnTo>
                  <a:lnTo>
                    <a:pt x="317754" y="464868"/>
                  </a:lnTo>
                  <a:lnTo>
                    <a:pt x="317754" y="396193"/>
                  </a:lnTo>
                  <a:close/>
                  <a:moveTo>
                    <a:pt x="2693289" y="348996"/>
                  </a:moveTo>
                  <a:lnTo>
                    <a:pt x="2693289" y="464820"/>
                  </a:lnTo>
                  <a:lnTo>
                    <a:pt x="2825115" y="464820"/>
                  </a:lnTo>
                  <a:lnTo>
                    <a:pt x="2825115" y="348996"/>
                  </a:lnTo>
                  <a:close/>
                  <a:moveTo>
                    <a:pt x="1835658" y="299419"/>
                  </a:moveTo>
                  <a:lnTo>
                    <a:pt x="1835658" y="399336"/>
                  </a:lnTo>
                  <a:lnTo>
                    <a:pt x="2172462" y="399336"/>
                  </a:lnTo>
                  <a:lnTo>
                    <a:pt x="2172462" y="299419"/>
                  </a:lnTo>
                  <a:close/>
                  <a:moveTo>
                    <a:pt x="937260" y="218694"/>
                  </a:moveTo>
                  <a:cubicBezTo>
                    <a:pt x="958281" y="228266"/>
                    <a:pt x="981009" y="239179"/>
                    <a:pt x="1005445" y="251432"/>
                  </a:cubicBezTo>
                  <a:cubicBezTo>
                    <a:pt x="1029881" y="263685"/>
                    <a:pt x="1053343" y="276235"/>
                    <a:pt x="1075831" y="289080"/>
                  </a:cubicBezTo>
                  <a:cubicBezTo>
                    <a:pt x="1098320" y="301926"/>
                    <a:pt x="1117153" y="314024"/>
                    <a:pt x="1132332" y="325374"/>
                  </a:cubicBezTo>
                  <a:lnTo>
                    <a:pt x="1073658" y="402336"/>
                  </a:lnTo>
                  <a:cubicBezTo>
                    <a:pt x="1059778" y="390464"/>
                    <a:pt x="1042073" y="377632"/>
                    <a:pt x="1020544" y="363841"/>
                  </a:cubicBezTo>
                  <a:cubicBezTo>
                    <a:pt x="999015" y="350050"/>
                    <a:pt x="976174" y="336428"/>
                    <a:pt x="952020" y="322975"/>
                  </a:cubicBezTo>
                  <a:cubicBezTo>
                    <a:pt x="927867" y="309523"/>
                    <a:pt x="904913" y="297368"/>
                    <a:pt x="883158" y="286512"/>
                  </a:cubicBezTo>
                  <a:close/>
                  <a:moveTo>
                    <a:pt x="3697605" y="198882"/>
                  </a:moveTo>
                  <a:lnTo>
                    <a:pt x="3697605" y="306324"/>
                  </a:lnTo>
                  <a:lnTo>
                    <a:pt x="3856101" y="306324"/>
                  </a:lnTo>
                  <a:lnTo>
                    <a:pt x="3856101" y="198882"/>
                  </a:lnTo>
                  <a:close/>
                  <a:moveTo>
                    <a:pt x="3442335" y="198882"/>
                  </a:moveTo>
                  <a:lnTo>
                    <a:pt x="3442335" y="306324"/>
                  </a:lnTo>
                  <a:lnTo>
                    <a:pt x="3603117" y="306324"/>
                  </a:lnTo>
                  <a:lnTo>
                    <a:pt x="3603117" y="198882"/>
                  </a:lnTo>
                  <a:close/>
                  <a:moveTo>
                    <a:pt x="357378" y="179022"/>
                  </a:moveTo>
                  <a:cubicBezTo>
                    <a:pt x="344599" y="204345"/>
                    <a:pt x="328438" y="228999"/>
                    <a:pt x="308896" y="252987"/>
                  </a:cubicBezTo>
                  <a:cubicBezTo>
                    <a:pt x="289354" y="276974"/>
                    <a:pt x="265383" y="299341"/>
                    <a:pt x="236982" y="320088"/>
                  </a:cubicBezTo>
                  <a:lnTo>
                    <a:pt x="489966" y="320088"/>
                  </a:lnTo>
                  <a:cubicBezTo>
                    <a:pt x="439801" y="281835"/>
                    <a:pt x="398399" y="234813"/>
                    <a:pt x="365760" y="179022"/>
                  </a:cubicBezTo>
                  <a:close/>
                  <a:moveTo>
                    <a:pt x="1027176" y="41148"/>
                  </a:moveTo>
                  <a:cubicBezTo>
                    <a:pt x="1046381" y="49968"/>
                    <a:pt x="1067153" y="60184"/>
                    <a:pt x="1089491" y="71797"/>
                  </a:cubicBezTo>
                  <a:cubicBezTo>
                    <a:pt x="1111829" y="83411"/>
                    <a:pt x="1133278" y="95321"/>
                    <a:pt x="1153837" y="107527"/>
                  </a:cubicBezTo>
                  <a:cubicBezTo>
                    <a:pt x="1174397" y="119733"/>
                    <a:pt x="1191613" y="131135"/>
                    <a:pt x="1205484" y="141732"/>
                  </a:cubicBezTo>
                  <a:lnTo>
                    <a:pt x="1149096" y="218694"/>
                  </a:lnTo>
                  <a:cubicBezTo>
                    <a:pt x="1136509" y="208073"/>
                    <a:pt x="1120366" y="196295"/>
                    <a:pt x="1100667" y="183360"/>
                  </a:cubicBezTo>
                  <a:cubicBezTo>
                    <a:pt x="1080968" y="170425"/>
                    <a:pt x="1060083" y="157574"/>
                    <a:pt x="1038013" y="144808"/>
                  </a:cubicBezTo>
                  <a:cubicBezTo>
                    <a:pt x="1015944" y="132042"/>
                    <a:pt x="995059" y="120603"/>
                    <a:pt x="975360" y="110490"/>
                  </a:cubicBezTo>
                  <a:close/>
                  <a:moveTo>
                    <a:pt x="1667256" y="40434"/>
                  </a:moveTo>
                  <a:lnTo>
                    <a:pt x="2337054" y="40434"/>
                  </a:lnTo>
                  <a:lnTo>
                    <a:pt x="2337054" y="128730"/>
                  </a:lnTo>
                  <a:lnTo>
                    <a:pt x="2049780" y="128730"/>
                  </a:lnTo>
                  <a:cubicBezTo>
                    <a:pt x="2042033" y="159244"/>
                    <a:pt x="2033905" y="188231"/>
                    <a:pt x="2025396" y="215694"/>
                  </a:cubicBezTo>
                  <a:lnTo>
                    <a:pt x="2269236" y="215694"/>
                  </a:lnTo>
                  <a:lnTo>
                    <a:pt x="2269236" y="713947"/>
                  </a:lnTo>
                  <a:lnTo>
                    <a:pt x="2172462" y="713947"/>
                  </a:lnTo>
                  <a:lnTo>
                    <a:pt x="2172462" y="668227"/>
                  </a:lnTo>
                  <a:lnTo>
                    <a:pt x="1835658" y="668227"/>
                  </a:lnTo>
                  <a:lnTo>
                    <a:pt x="1835658" y="713947"/>
                  </a:lnTo>
                  <a:lnTo>
                    <a:pt x="1743456" y="713947"/>
                  </a:lnTo>
                  <a:lnTo>
                    <a:pt x="1743456" y="215694"/>
                  </a:lnTo>
                  <a:lnTo>
                    <a:pt x="1929384" y="215694"/>
                  </a:lnTo>
                  <a:cubicBezTo>
                    <a:pt x="1932051" y="201915"/>
                    <a:pt x="1934528" y="187707"/>
                    <a:pt x="1936814" y="173070"/>
                  </a:cubicBezTo>
                  <a:cubicBezTo>
                    <a:pt x="1939100" y="158433"/>
                    <a:pt x="1941195" y="143653"/>
                    <a:pt x="1943100" y="128730"/>
                  </a:cubicBezTo>
                  <a:lnTo>
                    <a:pt x="1667256" y="128730"/>
                  </a:lnTo>
                  <a:close/>
                  <a:moveTo>
                    <a:pt x="3603117" y="6096"/>
                  </a:moveTo>
                  <a:lnTo>
                    <a:pt x="3697605" y="6096"/>
                  </a:lnTo>
                  <a:lnTo>
                    <a:pt x="3697605" y="112014"/>
                  </a:lnTo>
                  <a:lnTo>
                    <a:pt x="3949827" y="112014"/>
                  </a:lnTo>
                  <a:lnTo>
                    <a:pt x="3949827" y="393192"/>
                  </a:lnTo>
                  <a:lnTo>
                    <a:pt x="3696843" y="393192"/>
                  </a:lnTo>
                  <a:cubicBezTo>
                    <a:pt x="3694414" y="423720"/>
                    <a:pt x="3688794" y="452962"/>
                    <a:pt x="3679984" y="480917"/>
                  </a:cubicBezTo>
                  <a:cubicBezTo>
                    <a:pt x="3671173" y="508873"/>
                    <a:pt x="3657743" y="535258"/>
                    <a:pt x="3639693" y="560070"/>
                  </a:cubicBezTo>
                  <a:cubicBezTo>
                    <a:pt x="3686381" y="579787"/>
                    <a:pt x="3740642" y="593312"/>
                    <a:pt x="3802475" y="600647"/>
                  </a:cubicBezTo>
                  <a:cubicBezTo>
                    <a:pt x="3864308" y="607981"/>
                    <a:pt x="3934761" y="611981"/>
                    <a:pt x="4013835" y="612648"/>
                  </a:cubicBezTo>
                  <a:cubicBezTo>
                    <a:pt x="4004469" y="624253"/>
                    <a:pt x="3995960" y="638763"/>
                    <a:pt x="3988308" y="656177"/>
                  </a:cubicBezTo>
                  <a:cubicBezTo>
                    <a:pt x="3980656" y="673592"/>
                    <a:pt x="3975195" y="690579"/>
                    <a:pt x="3971925" y="707136"/>
                  </a:cubicBezTo>
                  <a:cubicBezTo>
                    <a:pt x="3889311" y="703469"/>
                    <a:pt x="3814699" y="695754"/>
                    <a:pt x="3748087" y="683990"/>
                  </a:cubicBezTo>
                  <a:cubicBezTo>
                    <a:pt x="3681476" y="672227"/>
                    <a:pt x="3622485" y="653272"/>
                    <a:pt x="3571113" y="627126"/>
                  </a:cubicBezTo>
                  <a:cubicBezTo>
                    <a:pt x="3545363" y="645462"/>
                    <a:pt x="3514185" y="662131"/>
                    <a:pt x="3477577" y="677132"/>
                  </a:cubicBezTo>
                  <a:cubicBezTo>
                    <a:pt x="3440970" y="692134"/>
                    <a:pt x="3397981" y="705184"/>
                    <a:pt x="3348609" y="716280"/>
                  </a:cubicBezTo>
                  <a:cubicBezTo>
                    <a:pt x="3342894" y="704866"/>
                    <a:pt x="3334893" y="691309"/>
                    <a:pt x="3324606" y="675608"/>
                  </a:cubicBezTo>
                  <a:cubicBezTo>
                    <a:pt x="3314319" y="659908"/>
                    <a:pt x="3304032" y="646541"/>
                    <a:pt x="3293745" y="635508"/>
                  </a:cubicBezTo>
                  <a:cubicBezTo>
                    <a:pt x="3337417" y="627491"/>
                    <a:pt x="3375422" y="618189"/>
                    <a:pt x="3407759" y="607600"/>
                  </a:cubicBezTo>
                  <a:cubicBezTo>
                    <a:pt x="3440097" y="597011"/>
                    <a:pt x="3467624" y="585232"/>
                    <a:pt x="3490341" y="572262"/>
                  </a:cubicBezTo>
                  <a:cubicBezTo>
                    <a:pt x="3469719" y="554054"/>
                    <a:pt x="3450574" y="533321"/>
                    <a:pt x="3432905" y="510064"/>
                  </a:cubicBezTo>
                  <a:cubicBezTo>
                    <a:pt x="3415236" y="486807"/>
                    <a:pt x="3399330" y="460550"/>
                    <a:pt x="3385185" y="431292"/>
                  </a:cubicBezTo>
                  <a:lnTo>
                    <a:pt x="3468243" y="401574"/>
                  </a:lnTo>
                  <a:cubicBezTo>
                    <a:pt x="3480848" y="424768"/>
                    <a:pt x="3494881" y="445627"/>
                    <a:pt x="3510343" y="464153"/>
                  </a:cubicBezTo>
                  <a:cubicBezTo>
                    <a:pt x="3525806" y="482680"/>
                    <a:pt x="3542506" y="499158"/>
                    <a:pt x="3560445" y="513588"/>
                  </a:cubicBezTo>
                  <a:cubicBezTo>
                    <a:pt x="3573589" y="495332"/>
                    <a:pt x="3583305" y="476218"/>
                    <a:pt x="3589591" y="456248"/>
                  </a:cubicBezTo>
                  <a:cubicBezTo>
                    <a:pt x="3595878" y="436277"/>
                    <a:pt x="3599879" y="415258"/>
                    <a:pt x="3601593" y="393192"/>
                  </a:cubicBezTo>
                  <a:lnTo>
                    <a:pt x="3353943" y="393192"/>
                  </a:lnTo>
                  <a:lnTo>
                    <a:pt x="3353943" y="112014"/>
                  </a:lnTo>
                  <a:lnTo>
                    <a:pt x="3603117" y="112014"/>
                  </a:lnTo>
                  <a:close/>
                  <a:moveTo>
                    <a:pt x="1258824" y="2286"/>
                  </a:moveTo>
                  <a:lnTo>
                    <a:pt x="1354836" y="2286"/>
                  </a:lnTo>
                  <a:lnTo>
                    <a:pt x="1354836" y="419100"/>
                  </a:lnTo>
                  <a:lnTo>
                    <a:pt x="1515618" y="396240"/>
                  </a:lnTo>
                  <a:lnTo>
                    <a:pt x="1527048" y="484632"/>
                  </a:lnTo>
                  <a:lnTo>
                    <a:pt x="1354836" y="509778"/>
                  </a:lnTo>
                  <a:lnTo>
                    <a:pt x="1354836" y="713994"/>
                  </a:lnTo>
                  <a:lnTo>
                    <a:pt x="1258824" y="713994"/>
                  </a:lnTo>
                  <a:lnTo>
                    <a:pt x="1258824" y="522732"/>
                  </a:lnTo>
                  <a:lnTo>
                    <a:pt x="851154" y="581406"/>
                  </a:lnTo>
                  <a:lnTo>
                    <a:pt x="838962" y="491490"/>
                  </a:lnTo>
                  <a:lnTo>
                    <a:pt x="1258824" y="432816"/>
                  </a:lnTo>
                  <a:close/>
                  <a:moveTo>
                    <a:pt x="320040" y="1572"/>
                  </a:moveTo>
                  <a:lnTo>
                    <a:pt x="410718" y="1572"/>
                  </a:lnTo>
                  <a:cubicBezTo>
                    <a:pt x="405511" y="32941"/>
                    <a:pt x="398399" y="64691"/>
                    <a:pt x="389382" y="96822"/>
                  </a:cubicBezTo>
                  <a:lnTo>
                    <a:pt x="697230" y="96822"/>
                  </a:lnTo>
                  <a:lnTo>
                    <a:pt x="697230" y="179022"/>
                  </a:lnTo>
                  <a:lnTo>
                    <a:pt x="460248" y="179022"/>
                  </a:lnTo>
                  <a:cubicBezTo>
                    <a:pt x="490252" y="215068"/>
                    <a:pt x="527971" y="245917"/>
                    <a:pt x="573405" y="271571"/>
                  </a:cubicBezTo>
                  <a:cubicBezTo>
                    <a:pt x="618839" y="297224"/>
                    <a:pt x="670274" y="316441"/>
                    <a:pt x="727710" y="329220"/>
                  </a:cubicBezTo>
                  <a:cubicBezTo>
                    <a:pt x="717376" y="339288"/>
                    <a:pt x="706612" y="351688"/>
                    <a:pt x="695420" y="366420"/>
                  </a:cubicBezTo>
                  <a:cubicBezTo>
                    <a:pt x="684229" y="381153"/>
                    <a:pt x="675180" y="394892"/>
                    <a:pt x="668274" y="407638"/>
                  </a:cubicBezTo>
                  <a:cubicBezTo>
                    <a:pt x="659511" y="404951"/>
                    <a:pt x="650748" y="402122"/>
                    <a:pt x="641985" y="399151"/>
                  </a:cubicBezTo>
                  <a:cubicBezTo>
                    <a:pt x="633222" y="396180"/>
                    <a:pt x="624459" y="393165"/>
                    <a:pt x="615696" y="390104"/>
                  </a:cubicBezTo>
                  <a:lnTo>
                    <a:pt x="615696" y="713185"/>
                  </a:lnTo>
                  <a:lnTo>
                    <a:pt x="522732" y="713185"/>
                  </a:lnTo>
                  <a:lnTo>
                    <a:pt x="522732" y="677371"/>
                  </a:lnTo>
                  <a:lnTo>
                    <a:pt x="198882" y="677371"/>
                  </a:lnTo>
                  <a:lnTo>
                    <a:pt x="198882" y="713185"/>
                  </a:lnTo>
                  <a:lnTo>
                    <a:pt x="109728" y="713185"/>
                  </a:lnTo>
                  <a:lnTo>
                    <a:pt x="109728" y="387821"/>
                  </a:lnTo>
                  <a:cubicBezTo>
                    <a:pt x="99870" y="391611"/>
                    <a:pt x="89869" y="395261"/>
                    <a:pt x="79725" y="398771"/>
                  </a:cubicBezTo>
                  <a:cubicBezTo>
                    <a:pt x="69580" y="402282"/>
                    <a:pt x="59008" y="405746"/>
                    <a:pt x="48006" y="409165"/>
                  </a:cubicBezTo>
                  <a:cubicBezTo>
                    <a:pt x="43482" y="397986"/>
                    <a:pt x="36719" y="385673"/>
                    <a:pt x="27718" y="372224"/>
                  </a:cubicBezTo>
                  <a:cubicBezTo>
                    <a:pt x="18717" y="358775"/>
                    <a:pt x="9478" y="347231"/>
                    <a:pt x="0" y="337592"/>
                  </a:cubicBezTo>
                  <a:cubicBezTo>
                    <a:pt x="68644" y="318990"/>
                    <a:pt x="123381" y="295997"/>
                    <a:pt x="164211" y="268614"/>
                  </a:cubicBezTo>
                  <a:cubicBezTo>
                    <a:pt x="205042" y="241231"/>
                    <a:pt x="236157" y="211367"/>
                    <a:pt x="257556" y="179022"/>
                  </a:cubicBezTo>
                  <a:lnTo>
                    <a:pt x="32766" y="179022"/>
                  </a:lnTo>
                  <a:lnTo>
                    <a:pt x="32766" y="96822"/>
                  </a:lnTo>
                  <a:lnTo>
                    <a:pt x="297180" y="96822"/>
                  </a:lnTo>
                  <a:cubicBezTo>
                    <a:pt x="302467" y="80423"/>
                    <a:pt x="306943" y="64262"/>
                    <a:pt x="310611" y="48339"/>
                  </a:cubicBezTo>
                  <a:cubicBezTo>
                    <a:pt x="314278" y="32417"/>
                    <a:pt x="317421" y="16828"/>
                    <a:pt x="320040" y="1572"/>
                  </a:cubicBezTo>
                  <a:close/>
                  <a:moveTo>
                    <a:pt x="2639949" y="0"/>
                  </a:moveTo>
                  <a:lnTo>
                    <a:pt x="2732151" y="23622"/>
                  </a:lnTo>
                  <a:cubicBezTo>
                    <a:pt x="2725293" y="44831"/>
                    <a:pt x="2716911" y="65659"/>
                    <a:pt x="2707005" y="86106"/>
                  </a:cubicBezTo>
                  <a:lnTo>
                    <a:pt x="3137535" y="86106"/>
                  </a:lnTo>
                  <a:lnTo>
                    <a:pt x="3137535" y="173736"/>
                  </a:lnTo>
                  <a:lnTo>
                    <a:pt x="2918841" y="173736"/>
                  </a:lnTo>
                  <a:lnTo>
                    <a:pt x="2918841" y="265176"/>
                  </a:lnTo>
                  <a:lnTo>
                    <a:pt x="3120009" y="265176"/>
                  </a:lnTo>
                  <a:lnTo>
                    <a:pt x="3120009" y="348996"/>
                  </a:lnTo>
                  <a:lnTo>
                    <a:pt x="2918841" y="348996"/>
                  </a:lnTo>
                  <a:lnTo>
                    <a:pt x="2918841" y="464820"/>
                  </a:lnTo>
                  <a:lnTo>
                    <a:pt x="3179445" y="464820"/>
                  </a:lnTo>
                  <a:lnTo>
                    <a:pt x="3179445" y="551688"/>
                  </a:lnTo>
                  <a:lnTo>
                    <a:pt x="2918841" y="551688"/>
                  </a:lnTo>
                  <a:lnTo>
                    <a:pt x="2918841" y="714756"/>
                  </a:lnTo>
                  <a:lnTo>
                    <a:pt x="2825115" y="714756"/>
                  </a:lnTo>
                  <a:lnTo>
                    <a:pt x="2825115" y="551688"/>
                  </a:lnTo>
                  <a:lnTo>
                    <a:pt x="2482215" y="551688"/>
                  </a:lnTo>
                  <a:lnTo>
                    <a:pt x="2482215" y="464820"/>
                  </a:lnTo>
                  <a:lnTo>
                    <a:pt x="2602611" y="464820"/>
                  </a:lnTo>
                  <a:lnTo>
                    <a:pt x="2602611" y="265176"/>
                  </a:lnTo>
                  <a:lnTo>
                    <a:pt x="2825115" y="265176"/>
                  </a:lnTo>
                  <a:lnTo>
                    <a:pt x="2825115" y="173736"/>
                  </a:lnTo>
                  <a:lnTo>
                    <a:pt x="2662047" y="173736"/>
                  </a:lnTo>
                  <a:cubicBezTo>
                    <a:pt x="2646299" y="200946"/>
                    <a:pt x="2629599" y="226346"/>
                    <a:pt x="2611945" y="249936"/>
                  </a:cubicBezTo>
                  <a:cubicBezTo>
                    <a:pt x="2594293" y="273526"/>
                    <a:pt x="2576449" y="294354"/>
                    <a:pt x="2558415" y="312420"/>
                  </a:cubicBezTo>
                  <a:cubicBezTo>
                    <a:pt x="2548859" y="304118"/>
                    <a:pt x="2536349" y="294053"/>
                    <a:pt x="2520887" y="282226"/>
                  </a:cubicBezTo>
                  <a:cubicBezTo>
                    <a:pt x="2505425" y="270399"/>
                    <a:pt x="2491772" y="260906"/>
                    <a:pt x="2479929" y="253746"/>
                  </a:cubicBezTo>
                  <a:cubicBezTo>
                    <a:pt x="2514552" y="223981"/>
                    <a:pt x="2545699" y="186738"/>
                    <a:pt x="2573369" y="142018"/>
                  </a:cubicBezTo>
                  <a:cubicBezTo>
                    <a:pt x="2601039" y="97298"/>
                    <a:pt x="2623233" y="49959"/>
                    <a:pt x="2639949" y="0"/>
                  </a:cubicBezTo>
                  <a:close/>
                </a:path>
              </a:pathLst>
            </a:custGeom>
            <a:solidFill>
              <a:srgbClr val="AF0B06"/>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endParaRPr lang="en-US" altLang="zh-CN" sz="6000" b="1" dirty="0">
                <a:solidFill>
                  <a:srgbClr val="AF0B06"/>
                </a:solidFill>
                <a:latin typeface="Noto Sans S Chinese Bold" panose="020B0800000000000000" pitchFamily="34" charset="-122"/>
                <a:ea typeface="Noto Sans S Chinese Bold" panose="020B0800000000000000" pitchFamily="34" charset="-122"/>
              </a:endParaRPr>
            </a:p>
          </p:txBody>
        </p:sp>
        <p:sp>
          <p:nvSpPr>
            <p:cNvPr id="84" name="文本框 83"/>
            <p:cNvSpPr txBox="1"/>
            <p:nvPr/>
          </p:nvSpPr>
          <p:spPr>
            <a:xfrm>
              <a:off x="6263329" y="2760639"/>
              <a:ext cx="4006977" cy="729187"/>
            </a:xfrm>
            <a:custGeom>
              <a:avLst/>
              <a:gdLst/>
              <a:ahLst/>
              <a:cxnLst/>
              <a:rect l="l" t="t" r="r" b="b"/>
              <a:pathLst>
                <a:path w="4006977" h="729187">
                  <a:moveTo>
                    <a:pt x="1712214" y="480775"/>
                  </a:moveTo>
                  <a:lnTo>
                    <a:pt x="1782318" y="498301"/>
                  </a:lnTo>
                  <a:cubicBezTo>
                    <a:pt x="1772968" y="523955"/>
                    <a:pt x="1761569" y="549037"/>
                    <a:pt x="1748124" y="573548"/>
                  </a:cubicBezTo>
                  <a:cubicBezTo>
                    <a:pt x="1734677" y="598059"/>
                    <a:pt x="1720422" y="618951"/>
                    <a:pt x="1705356" y="636223"/>
                  </a:cubicBezTo>
                  <a:cubicBezTo>
                    <a:pt x="1697959" y="630063"/>
                    <a:pt x="1688560" y="622761"/>
                    <a:pt x="1677162" y="614315"/>
                  </a:cubicBezTo>
                  <a:cubicBezTo>
                    <a:pt x="1665764" y="605870"/>
                    <a:pt x="1655604" y="598948"/>
                    <a:pt x="1646682" y="593551"/>
                  </a:cubicBezTo>
                  <a:cubicBezTo>
                    <a:pt x="1661224" y="578707"/>
                    <a:pt x="1674051" y="561340"/>
                    <a:pt x="1685163" y="541449"/>
                  </a:cubicBezTo>
                  <a:cubicBezTo>
                    <a:pt x="1696276" y="521557"/>
                    <a:pt x="1705293" y="501333"/>
                    <a:pt x="1712214" y="480775"/>
                  </a:cubicBezTo>
                  <a:close/>
                  <a:moveTo>
                    <a:pt x="3596259" y="318564"/>
                  </a:moveTo>
                  <a:lnTo>
                    <a:pt x="3990975" y="318564"/>
                  </a:lnTo>
                  <a:lnTo>
                    <a:pt x="3990975" y="399241"/>
                  </a:lnTo>
                  <a:lnTo>
                    <a:pt x="3837813" y="399241"/>
                  </a:lnTo>
                  <a:lnTo>
                    <a:pt x="3837813" y="467154"/>
                  </a:lnTo>
                  <a:lnTo>
                    <a:pt x="3971925" y="467154"/>
                  </a:lnTo>
                  <a:lnTo>
                    <a:pt x="3971925" y="547069"/>
                  </a:lnTo>
                  <a:lnTo>
                    <a:pt x="3837813" y="547069"/>
                  </a:lnTo>
                  <a:lnTo>
                    <a:pt x="3837813" y="616506"/>
                  </a:lnTo>
                  <a:lnTo>
                    <a:pt x="4006977" y="616506"/>
                  </a:lnTo>
                  <a:lnTo>
                    <a:pt x="4006977" y="698707"/>
                  </a:lnTo>
                  <a:lnTo>
                    <a:pt x="3566541" y="698707"/>
                  </a:lnTo>
                  <a:lnTo>
                    <a:pt x="3566541" y="616506"/>
                  </a:lnTo>
                  <a:lnTo>
                    <a:pt x="3747135" y="616506"/>
                  </a:lnTo>
                  <a:lnTo>
                    <a:pt x="3747135" y="547069"/>
                  </a:lnTo>
                  <a:lnTo>
                    <a:pt x="3614547" y="547069"/>
                  </a:lnTo>
                  <a:lnTo>
                    <a:pt x="3614547" y="467154"/>
                  </a:lnTo>
                  <a:lnTo>
                    <a:pt x="3747135" y="467154"/>
                  </a:lnTo>
                  <a:lnTo>
                    <a:pt x="3747135" y="399241"/>
                  </a:lnTo>
                  <a:lnTo>
                    <a:pt x="3596259" y="399241"/>
                  </a:lnTo>
                  <a:close/>
                  <a:moveTo>
                    <a:pt x="2647569" y="174498"/>
                  </a:moveTo>
                  <a:lnTo>
                    <a:pt x="2727579" y="207264"/>
                  </a:lnTo>
                  <a:cubicBezTo>
                    <a:pt x="2719133" y="222568"/>
                    <a:pt x="2709735" y="238062"/>
                    <a:pt x="2699385" y="253746"/>
                  </a:cubicBezTo>
                  <a:cubicBezTo>
                    <a:pt x="2689035" y="269431"/>
                    <a:pt x="2678113" y="284925"/>
                    <a:pt x="2666619" y="300228"/>
                  </a:cubicBezTo>
                  <a:lnTo>
                    <a:pt x="2666619" y="719328"/>
                  </a:lnTo>
                  <a:lnTo>
                    <a:pt x="2572893" y="719328"/>
                  </a:lnTo>
                  <a:lnTo>
                    <a:pt x="2572893" y="410718"/>
                  </a:lnTo>
                  <a:cubicBezTo>
                    <a:pt x="2563368" y="420656"/>
                    <a:pt x="2553843" y="430117"/>
                    <a:pt x="2544318" y="439103"/>
                  </a:cubicBezTo>
                  <a:cubicBezTo>
                    <a:pt x="2534793" y="448088"/>
                    <a:pt x="2525268" y="456406"/>
                    <a:pt x="2515743" y="464058"/>
                  </a:cubicBezTo>
                  <a:cubicBezTo>
                    <a:pt x="2513302" y="457073"/>
                    <a:pt x="2509548" y="447675"/>
                    <a:pt x="2504483" y="435864"/>
                  </a:cubicBezTo>
                  <a:cubicBezTo>
                    <a:pt x="2499417" y="424053"/>
                    <a:pt x="2493970" y="412115"/>
                    <a:pt x="2488142" y="400050"/>
                  </a:cubicBezTo>
                  <a:cubicBezTo>
                    <a:pt x="2482314" y="387985"/>
                    <a:pt x="2477036" y="378079"/>
                    <a:pt x="2472309" y="370332"/>
                  </a:cubicBezTo>
                  <a:cubicBezTo>
                    <a:pt x="2504710" y="346123"/>
                    <a:pt x="2536682" y="316818"/>
                    <a:pt x="2568226" y="282416"/>
                  </a:cubicBezTo>
                  <a:cubicBezTo>
                    <a:pt x="2599769" y="248015"/>
                    <a:pt x="2626217" y="212043"/>
                    <a:pt x="2647569" y="174498"/>
                  </a:cubicBezTo>
                  <a:close/>
                  <a:moveTo>
                    <a:pt x="957787" y="167640"/>
                  </a:moveTo>
                  <a:lnTo>
                    <a:pt x="957787" y="206502"/>
                  </a:lnTo>
                  <a:lnTo>
                    <a:pt x="1008890" y="186690"/>
                  </a:lnTo>
                  <a:cubicBezTo>
                    <a:pt x="1017105" y="203200"/>
                    <a:pt x="1024891" y="220663"/>
                    <a:pt x="1032248" y="239078"/>
                  </a:cubicBezTo>
                  <a:cubicBezTo>
                    <a:pt x="1039606" y="257493"/>
                    <a:pt x="1045294" y="273812"/>
                    <a:pt x="1049314" y="288036"/>
                  </a:cubicBezTo>
                  <a:lnTo>
                    <a:pt x="992872" y="311658"/>
                  </a:lnTo>
                  <a:cubicBezTo>
                    <a:pt x="989265" y="297863"/>
                    <a:pt x="984276" y="282020"/>
                    <a:pt x="977904" y="264128"/>
                  </a:cubicBezTo>
                  <a:cubicBezTo>
                    <a:pt x="971532" y="246237"/>
                    <a:pt x="964826" y="229061"/>
                    <a:pt x="957787" y="212598"/>
                  </a:cubicBezTo>
                  <a:lnTo>
                    <a:pt x="957787" y="328422"/>
                  </a:lnTo>
                  <a:lnTo>
                    <a:pt x="1057704" y="328422"/>
                  </a:lnTo>
                  <a:lnTo>
                    <a:pt x="1057704" y="167640"/>
                  </a:lnTo>
                  <a:close/>
                  <a:moveTo>
                    <a:pt x="1780794" y="156163"/>
                  </a:moveTo>
                  <a:cubicBezTo>
                    <a:pt x="1787351" y="169606"/>
                    <a:pt x="1792907" y="184099"/>
                    <a:pt x="1797463" y="199640"/>
                  </a:cubicBezTo>
                  <a:cubicBezTo>
                    <a:pt x="1802019" y="215182"/>
                    <a:pt x="1805099" y="228912"/>
                    <a:pt x="1806702" y="240830"/>
                  </a:cubicBezTo>
                  <a:lnTo>
                    <a:pt x="1770126" y="250746"/>
                  </a:lnTo>
                  <a:lnTo>
                    <a:pt x="1860042" y="250746"/>
                  </a:lnTo>
                  <a:cubicBezTo>
                    <a:pt x="1865932" y="236555"/>
                    <a:pt x="1871869" y="220887"/>
                    <a:pt x="1877854" y="203740"/>
                  </a:cubicBezTo>
                  <a:cubicBezTo>
                    <a:pt x="1883839" y="186594"/>
                    <a:pt x="1888823" y="170735"/>
                    <a:pt x="1892808" y="156163"/>
                  </a:cubicBezTo>
                  <a:close/>
                  <a:moveTo>
                    <a:pt x="3688461" y="104346"/>
                  </a:moveTo>
                  <a:lnTo>
                    <a:pt x="3688461" y="195882"/>
                  </a:lnTo>
                  <a:lnTo>
                    <a:pt x="3878961" y="195882"/>
                  </a:lnTo>
                  <a:lnTo>
                    <a:pt x="3878961" y="104346"/>
                  </a:lnTo>
                  <a:close/>
                  <a:moveTo>
                    <a:pt x="2751963" y="57912"/>
                  </a:moveTo>
                  <a:lnTo>
                    <a:pt x="3170301" y="57912"/>
                  </a:lnTo>
                  <a:lnTo>
                    <a:pt x="3170301" y="142494"/>
                  </a:lnTo>
                  <a:lnTo>
                    <a:pt x="3020187" y="142494"/>
                  </a:lnTo>
                  <a:lnTo>
                    <a:pt x="3020187" y="325374"/>
                  </a:lnTo>
                  <a:lnTo>
                    <a:pt x="3156585" y="325374"/>
                  </a:lnTo>
                  <a:lnTo>
                    <a:pt x="3156585" y="409194"/>
                  </a:lnTo>
                  <a:lnTo>
                    <a:pt x="3020187" y="409194"/>
                  </a:lnTo>
                  <a:lnTo>
                    <a:pt x="3020187" y="614172"/>
                  </a:lnTo>
                  <a:lnTo>
                    <a:pt x="3192399" y="614172"/>
                  </a:lnTo>
                  <a:lnTo>
                    <a:pt x="3192399" y="699516"/>
                  </a:lnTo>
                  <a:lnTo>
                    <a:pt x="2706243" y="699516"/>
                  </a:lnTo>
                  <a:lnTo>
                    <a:pt x="2706243" y="614172"/>
                  </a:lnTo>
                  <a:lnTo>
                    <a:pt x="2771775" y="614172"/>
                  </a:lnTo>
                  <a:lnTo>
                    <a:pt x="2771775" y="273558"/>
                  </a:lnTo>
                  <a:lnTo>
                    <a:pt x="2858643" y="273558"/>
                  </a:lnTo>
                  <a:lnTo>
                    <a:pt x="2858643" y="614172"/>
                  </a:lnTo>
                  <a:lnTo>
                    <a:pt x="2929509" y="614172"/>
                  </a:lnTo>
                  <a:lnTo>
                    <a:pt x="2929509" y="142494"/>
                  </a:lnTo>
                  <a:lnTo>
                    <a:pt x="2751963" y="142494"/>
                  </a:lnTo>
                  <a:close/>
                  <a:moveTo>
                    <a:pt x="391668" y="35862"/>
                  </a:moveTo>
                  <a:lnTo>
                    <a:pt x="675132" y="35862"/>
                  </a:lnTo>
                  <a:lnTo>
                    <a:pt x="675132" y="309324"/>
                  </a:lnTo>
                  <a:lnTo>
                    <a:pt x="485394" y="309324"/>
                  </a:lnTo>
                  <a:lnTo>
                    <a:pt x="485394" y="438942"/>
                  </a:lnTo>
                  <a:cubicBezTo>
                    <a:pt x="484981" y="451887"/>
                    <a:pt x="486950" y="460306"/>
                    <a:pt x="491300" y="464198"/>
                  </a:cubicBezTo>
                  <a:cubicBezTo>
                    <a:pt x="495650" y="468090"/>
                    <a:pt x="504857" y="469837"/>
                    <a:pt x="518922" y="469440"/>
                  </a:cubicBezTo>
                  <a:lnTo>
                    <a:pt x="602742" y="469440"/>
                  </a:lnTo>
                  <a:cubicBezTo>
                    <a:pt x="615601" y="470615"/>
                    <a:pt x="624174" y="464643"/>
                    <a:pt x="628460" y="451522"/>
                  </a:cubicBezTo>
                  <a:cubicBezTo>
                    <a:pt x="632746" y="438402"/>
                    <a:pt x="635604" y="411080"/>
                    <a:pt x="637032" y="369558"/>
                  </a:cubicBezTo>
                  <a:cubicBezTo>
                    <a:pt x="646875" y="377310"/>
                    <a:pt x="659384" y="384299"/>
                    <a:pt x="674561" y="390526"/>
                  </a:cubicBezTo>
                  <a:cubicBezTo>
                    <a:pt x="689737" y="396753"/>
                    <a:pt x="703390" y="401454"/>
                    <a:pt x="715518" y="404631"/>
                  </a:cubicBezTo>
                  <a:cubicBezTo>
                    <a:pt x="711708" y="460659"/>
                    <a:pt x="702183" y="499064"/>
                    <a:pt x="686943" y="519848"/>
                  </a:cubicBezTo>
                  <a:cubicBezTo>
                    <a:pt x="671703" y="540631"/>
                    <a:pt x="646176" y="550467"/>
                    <a:pt x="610362" y="549355"/>
                  </a:cubicBezTo>
                  <a:lnTo>
                    <a:pt x="506730" y="549355"/>
                  </a:lnTo>
                  <a:cubicBezTo>
                    <a:pt x="465884" y="550101"/>
                    <a:pt x="437468" y="542519"/>
                    <a:pt x="421482" y="526610"/>
                  </a:cubicBezTo>
                  <a:cubicBezTo>
                    <a:pt x="405495" y="510701"/>
                    <a:pt x="397844" y="481987"/>
                    <a:pt x="398526" y="440467"/>
                  </a:cubicBezTo>
                  <a:lnTo>
                    <a:pt x="398526" y="230934"/>
                  </a:lnTo>
                  <a:lnTo>
                    <a:pt x="588264" y="230934"/>
                  </a:lnTo>
                  <a:lnTo>
                    <a:pt x="588264" y="115776"/>
                  </a:lnTo>
                  <a:lnTo>
                    <a:pt x="391668" y="115776"/>
                  </a:lnTo>
                  <a:close/>
                  <a:moveTo>
                    <a:pt x="3603879" y="28242"/>
                  </a:moveTo>
                  <a:lnTo>
                    <a:pt x="3967353" y="28242"/>
                  </a:lnTo>
                  <a:lnTo>
                    <a:pt x="3967353" y="271987"/>
                  </a:lnTo>
                  <a:lnTo>
                    <a:pt x="3603879" y="271987"/>
                  </a:lnTo>
                  <a:close/>
                  <a:moveTo>
                    <a:pt x="2272284" y="14526"/>
                  </a:moveTo>
                  <a:lnTo>
                    <a:pt x="2342388" y="80820"/>
                  </a:lnTo>
                  <a:cubicBezTo>
                    <a:pt x="2310368" y="92997"/>
                    <a:pt x="2275729" y="103842"/>
                    <a:pt x="2238470" y="113355"/>
                  </a:cubicBezTo>
                  <a:cubicBezTo>
                    <a:pt x="2201212" y="122868"/>
                    <a:pt x="2163715" y="131049"/>
                    <a:pt x="2125980" y="137898"/>
                  </a:cubicBezTo>
                  <a:lnTo>
                    <a:pt x="2125980" y="257556"/>
                  </a:lnTo>
                  <a:lnTo>
                    <a:pt x="2359914" y="257556"/>
                  </a:lnTo>
                  <a:lnTo>
                    <a:pt x="2359914" y="341376"/>
                  </a:lnTo>
                  <a:lnTo>
                    <a:pt x="2289048" y="341376"/>
                  </a:lnTo>
                  <a:lnTo>
                    <a:pt x="2289048" y="715471"/>
                  </a:lnTo>
                  <a:lnTo>
                    <a:pt x="2200656" y="715471"/>
                  </a:lnTo>
                  <a:lnTo>
                    <a:pt x="2200656" y="341376"/>
                  </a:lnTo>
                  <a:lnTo>
                    <a:pt x="2125980" y="341376"/>
                  </a:lnTo>
                  <a:lnTo>
                    <a:pt x="2125980" y="346716"/>
                  </a:lnTo>
                  <a:cubicBezTo>
                    <a:pt x="2126262" y="384677"/>
                    <a:pt x="2124597" y="425549"/>
                    <a:pt x="2120985" y="469333"/>
                  </a:cubicBezTo>
                  <a:cubicBezTo>
                    <a:pt x="2117372" y="513117"/>
                    <a:pt x="2110119" y="555972"/>
                    <a:pt x="2099226" y="597899"/>
                  </a:cubicBezTo>
                  <a:cubicBezTo>
                    <a:pt x="2088332" y="639826"/>
                    <a:pt x="2072104" y="676985"/>
                    <a:pt x="2050542" y="709375"/>
                  </a:cubicBezTo>
                  <a:cubicBezTo>
                    <a:pt x="2042509" y="700739"/>
                    <a:pt x="2031524" y="690960"/>
                    <a:pt x="2017586" y="680037"/>
                  </a:cubicBezTo>
                  <a:cubicBezTo>
                    <a:pt x="2003647" y="669116"/>
                    <a:pt x="1991519" y="660861"/>
                    <a:pt x="1981200" y="655273"/>
                  </a:cubicBezTo>
                  <a:cubicBezTo>
                    <a:pt x="1988455" y="644557"/>
                    <a:pt x="1994900" y="633032"/>
                    <a:pt x="2000536" y="620697"/>
                  </a:cubicBezTo>
                  <a:cubicBezTo>
                    <a:pt x="2006172" y="608362"/>
                    <a:pt x="2010902" y="595503"/>
                    <a:pt x="2014728" y="582121"/>
                  </a:cubicBezTo>
                  <a:lnTo>
                    <a:pt x="1954530" y="620221"/>
                  </a:lnTo>
                  <a:cubicBezTo>
                    <a:pt x="1948053" y="603980"/>
                    <a:pt x="1939290" y="585407"/>
                    <a:pt x="1928241" y="564499"/>
                  </a:cubicBezTo>
                  <a:cubicBezTo>
                    <a:pt x="1917192" y="543592"/>
                    <a:pt x="1906143" y="524066"/>
                    <a:pt x="1895094" y="505921"/>
                  </a:cubicBezTo>
                  <a:lnTo>
                    <a:pt x="1954530" y="473155"/>
                  </a:lnTo>
                  <a:cubicBezTo>
                    <a:pt x="1966262" y="490871"/>
                    <a:pt x="1977660" y="509540"/>
                    <a:pt x="1988725" y="529162"/>
                  </a:cubicBezTo>
                  <a:cubicBezTo>
                    <a:pt x="1999790" y="548783"/>
                    <a:pt x="2008712" y="565928"/>
                    <a:pt x="2015490" y="580597"/>
                  </a:cubicBezTo>
                  <a:cubicBezTo>
                    <a:pt x="2026904" y="542753"/>
                    <a:pt x="2034175" y="503582"/>
                    <a:pt x="2037302" y="463084"/>
                  </a:cubicBezTo>
                  <a:cubicBezTo>
                    <a:pt x="2040430" y="422586"/>
                    <a:pt x="2041795" y="383797"/>
                    <a:pt x="2041398" y="346716"/>
                  </a:cubicBezTo>
                  <a:lnTo>
                    <a:pt x="2041398" y="79296"/>
                  </a:lnTo>
                  <a:cubicBezTo>
                    <a:pt x="2084261" y="71549"/>
                    <a:pt x="2126361" y="62087"/>
                    <a:pt x="2167699" y="50911"/>
                  </a:cubicBezTo>
                  <a:cubicBezTo>
                    <a:pt x="2209038" y="39735"/>
                    <a:pt x="2243899" y="27607"/>
                    <a:pt x="2272284" y="14526"/>
                  </a:cubicBezTo>
                  <a:close/>
                  <a:moveTo>
                    <a:pt x="3518535" y="9192"/>
                  </a:moveTo>
                  <a:lnTo>
                    <a:pt x="3571113" y="83037"/>
                  </a:lnTo>
                  <a:cubicBezTo>
                    <a:pt x="3559238" y="87968"/>
                    <a:pt x="3546602" y="92566"/>
                    <a:pt x="3533203" y="96833"/>
                  </a:cubicBezTo>
                  <a:cubicBezTo>
                    <a:pt x="3519805" y="101099"/>
                    <a:pt x="3506025" y="105129"/>
                    <a:pt x="3491865" y="108924"/>
                  </a:cubicBezTo>
                  <a:lnTo>
                    <a:pt x="3491865" y="221757"/>
                  </a:lnTo>
                  <a:lnTo>
                    <a:pt x="3571113" y="221757"/>
                  </a:lnTo>
                  <a:lnTo>
                    <a:pt x="3571113" y="306324"/>
                  </a:lnTo>
                  <a:lnTo>
                    <a:pt x="3491865" y="306324"/>
                  </a:lnTo>
                  <a:lnTo>
                    <a:pt x="3491865" y="319325"/>
                  </a:lnTo>
                  <a:cubicBezTo>
                    <a:pt x="3500242" y="328613"/>
                    <a:pt x="3511089" y="341501"/>
                    <a:pt x="3524405" y="357988"/>
                  </a:cubicBezTo>
                  <a:cubicBezTo>
                    <a:pt x="3537722" y="374475"/>
                    <a:pt x="3550487" y="390585"/>
                    <a:pt x="3562703" y="406316"/>
                  </a:cubicBezTo>
                  <a:cubicBezTo>
                    <a:pt x="3574918" y="422048"/>
                    <a:pt x="3583563" y="433425"/>
                    <a:pt x="3588639" y="440446"/>
                  </a:cubicBezTo>
                  <a:lnTo>
                    <a:pt x="3536061" y="515864"/>
                  </a:lnTo>
                  <a:cubicBezTo>
                    <a:pt x="3530981" y="504179"/>
                    <a:pt x="3524567" y="490440"/>
                    <a:pt x="3516821" y="474648"/>
                  </a:cubicBezTo>
                  <a:cubicBezTo>
                    <a:pt x="3509074" y="458856"/>
                    <a:pt x="3500755" y="442623"/>
                    <a:pt x="3491865" y="425948"/>
                  </a:cubicBezTo>
                  <a:lnTo>
                    <a:pt x="3491865" y="719281"/>
                  </a:lnTo>
                  <a:lnTo>
                    <a:pt x="3408045" y="719281"/>
                  </a:lnTo>
                  <a:lnTo>
                    <a:pt x="3408045" y="455708"/>
                  </a:lnTo>
                  <a:cubicBezTo>
                    <a:pt x="3396996" y="483771"/>
                    <a:pt x="3385375" y="510271"/>
                    <a:pt x="3373183" y="535206"/>
                  </a:cubicBezTo>
                  <a:cubicBezTo>
                    <a:pt x="3360991" y="560141"/>
                    <a:pt x="3348228" y="581900"/>
                    <a:pt x="3334893" y="600482"/>
                  </a:cubicBezTo>
                  <a:cubicBezTo>
                    <a:pt x="3329940" y="586525"/>
                    <a:pt x="3323273" y="571145"/>
                    <a:pt x="3314891" y="554342"/>
                  </a:cubicBezTo>
                  <a:cubicBezTo>
                    <a:pt x="3306509" y="537539"/>
                    <a:pt x="3298698" y="522937"/>
                    <a:pt x="3291459" y="510536"/>
                  </a:cubicBezTo>
                  <a:cubicBezTo>
                    <a:pt x="3311192" y="484947"/>
                    <a:pt x="3330019" y="453867"/>
                    <a:pt x="3347942" y="417295"/>
                  </a:cubicBezTo>
                  <a:cubicBezTo>
                    <a:pt x="3365865" y="380724"/>
                    <a:pt x="3381073" y="343733"/>
                    <a:pt x="3393567" y="306324"/>
                  </a:cubicBezTo>
                  <a:lnTo>
                    <a:pt x="3311271" y="306324"/>
                  </a:lnTo>
                  <a:lnTo>
                    <a:pt x="3311271" y="221742"/>
                  </a:lnTo>
                  <a:lnTo>
                    <a:pt x="3408045" y="221742"/>
                  </a:lnTo>
                  <a:lnTo>
                    <a:pt x="3408045" y="128756"/>
                  </a:lnTo>
                  <a:cubicBezTo>
                    <a:pt x="3395503" y="131029"/>
                    <a:pt x="3383249" y="133158"/>
                    <a:pt x="3371279" y="135145"/>
                  </a:cubicBezTo>
                  <a:cubicBezTo>
                    <a:pt x="3359309" y="137131"/>
                    <a:pt x="3347435" y="139070"/>
                    <a:pt x="3335655" y="140961"/>
                  </a:cubicBezTo>
                  <a:cubicBezTo>
                    <a:pt x="3333560" y="130600"/>
                    <a:pt x="3330131" y="118911"/>
                    <a:pt x="3325368" y="105894"/>
                  </a:cubicBezTo>
                  <a:cubicBezTo>
                    <a:pt x="3320605" y="92876"/>
                    <a:pt x="3315653" y="81199"/>
                    <a:pt x="3310509" y="70860"/>
                  </a:cubicBezTo>
                  <a:cubicBezTo>
                    <a:pt x="3347799" y="64249"/>
                    <a:pt x="3384851" y="55591"/>
                    <a:pt x="3421666" y="44887"/>
                  </a:cubicBezTo>
                  <a:cubicBezTo>
                    <a:pt x="3458480" y="34182"/>
                    <a:pt x="3490769" y="22284"/>
                    <a:pt x="3518535" y="9192"/>
                  </a:cubicBezTo>
                  <a:close/>
                  <a:moveTo>
                    <a:pt x="154686" y="9192"/>
                  </a:moveTo>
                  <a:lnTo>
                    <a:pt x="239268" y="9192"/>
                  </a:lnTo>
                  <a:lnTo>
                    <a:pt x="239268" y="83106"/>
                  </a:lnTo>
                  <a:lnTo>
                    <a:pt x="352806" y="83106"/>
                  </a:lnTo>
                  <a:lnTo>
                    <a:pt x="352806" y="161496"/>
                  </a:lnTo>
                  <a:lnTo>
                    <a:pt x="239268" y="161496"/>
                  </a:lnTo>
                  <a:lnTo>
                    <a:pt x="239268" y="232458"/>
                  </a:lnTo>
                  <a:lnTo>
                    <a:pt x="371094" y="232458"/>
                  </a:lnTo>
                  <a:lnTo>
                    <a:pt x="371094" y="311611"/>
                  </a:lnTo>
                  <a:lnTo>
                    <a:pt x="256794" y="311611"/>
                  </a:lnTo>
                  <a:lnTo>
                    <a:pt x="256794" y="394002"/>
                  </a:lnTo>
                  <a:lnTo>
                    <a:pt x="364236" y="394002"/>
                  </a:lnTo>
                  <a:lnTo>
                    <a:pt x="364236" y="472393"/>
                  </a:lnTo>
                  <a:lnTo>
                    <a:pt x="256794" y="472393"/>
                  </a:lnTo>
                  <a:lnTo>
                    <a:pt x="256794" y="598196"/>
                  </a:lnTo>
                  <a:cubicBezTo>
                    <a:pt x="276606" y="603808"/>
                    <a:pt x="298704" y="607656"/>
                    <a:pt x="323088" y="609739"/>
                  </a:cubicBezTo>
                  <a:cubicBezTo>
                    <a:pt x="347472" y="611821"/>
                    <a:pt x="374142" y="612807"/>
                    <a:pt x="403098" y="612696"/>
                  </a:cubicBezTo>
                  <a:cubicBezTo>
                    <a:pt x="418299" y="612894"/>
                    <a:pt x="440333" y="613021"/>
                    <a:pt x="469202" y="613076"/>
                  </a:cubicBezTo>
                  <a:cubicBezTo>
                    <a:pt x="498070" y="613132"/>
                    <a:pt x="529439" y="613068"/>
                    <a:pt x="563309" y="612885"/>
                  </a:cubicBezTo>
                  <a:cubicBezTo>
                    <a:pt x="597178" y="612702"/>
                    <a:pt x="629214" y="612353"/>
                    <a:pt x="659416" y="611836"/>
                  </a:cubicBezTo>
                  <a:cubicBezTo>
                    <a:pt x="689618" y="611320"/>
                    <a:pt x="713653" y="610589"/>
                    <a:pt x="731520" y="609643"/>
                  </a:cubicBezTo>
                  <a:cubicBezTo>
                    <a:pt x="724424" y="621001"/>
                    <a:pt x="717661" y="635212"/>
                    <a:pt x="711232" y="652275"/>
                  </a:cubicBezTo>
                  <a:cubicBezTo>
                    <a:pt x="704803" y="669339"/>
                    <a:pt x="700135" y="685070"/>
                    <a:pt x="697230" y="699469"/>
                  </a:cubicBezTo>
                  <a:lnTo>
                    <a:pt x="403098" y="699469"/>
                  </a:lnTo>
                  <a:cubicBezTo>
                    <a:pt x="333026" y="700453"/>
                    <a:pt x="274289" y="693727"/>
                    <a:pt x="226886" y="679292"/>
                  </a:cubicBezTo>
                  <a:cubicBezTo>
                    <a:pt x="179483" y="664857"/>
                    <a:pt x="140939" y="636807"/>
                    <a:pt x="111252" y="595143"/>
                  </a:cubicBezTo>
                  <a:cubicBezTo>
                    <a:pt x="103759" y="647062"/>
                    <a:pt x="92075" y="691743"/>
                    <a:pt x="76200" y="729187"/>
                  </a:cubicBezTo>
                  <a:cubicBezTo>
                    <a:pt x="66882" y="723424"/>
                    <a:pt x="54467" y="716661"/>
                    <a:pt x="38958" y="708900"/>
                  </a:cubicBezTo>
                  <a:cubicBezTo>
                    <a:pt x="23448" y="701138"/>
                    <a:pt x="10462" y="694950"/>
                    <a:pt x="0" y="690335"/>
                  </a:cubicBezTo>
                  <a:cubicBezTo>
                    <a:pt x="18177" y="650958"/>
                    <a:pt x="30401" y="601987"/>
                    <a:pt x="36672" y="543422"/>
                  </a:cubicBezTo>
                  <a:cubicBezTo>
                    <a:pt x="42942" y="484857"/>
                    <a:pt x="46212" y="422327"/>
                    <a:pt x="46482" y="355832"/>
                  </a:cubicBezTo>
                  <a:lnTo>
                    <a:pt x="129540" y="361932"/>
                  </a:lnTo>
                  <a:cubicBezTo>
                    <a:pt x="129143" y="378754"/>
                    <a:pt x="128604" y="395433"/>
                    <a:pt x="127921" y="411969"/>
                  </a:cubicBezTo>
                  <a:cubicBezTo>
                    <a:pt x="127238" y="428505"/>
                    <a:pt x="126508" y="444612"/>
                    <a:pt x="125730" y="460290"/>
                  </a:cubicBezTo>
                  <a:cubicBezTo>
                    <a:pt x="131795" y="479214"/>
                    <a:pt x="138716" y="495805"/>
                    <a:pt x="146495" y="510061"/>
                  </a:cubicBezTo>
                  <a:cubicBezTo>
                    <a:pt x="154274" y="524317"/>
                    <a:pt x="163100" y="536908"/>
                    <a:pt x="172974" y="547832"/>
                  </a:cubicBezTo>
                  <a:lnTo>
                    <a:pt x="172974" y="311611"/>
                  </a:lnTo>
                  <a:lnTo>
                    <a:pt x="19812" y="311611"/>
                  </a:lnTo>
                  <a:lnTo>
                    <a:pt x="19812" y="232458"/>
                  </a:lnTo>
                  <a:lnTo>
                    <a:pt x="154686" y="232458"/>
                  </a:lnTo>
                  <a:lnTo>
                    <a:pt x="154686" y="161496"/>
                  </a:lnTo>
                  <a:lnTo>
                    <a:pt x="41148" y="161496"/>
                  </a:lnTo>
                  <a:lnTo>
                    <a:pt x="41148" y="83106"/>
                  </a:lnTo>
                  <a:lnTo>
                    <a:pt x="154686" y="83106"/>
                  </a:lnTo>
                  <a:close/>
                  <a:moveTo>
                    <a:pt x="2627757" y="8382"/>
                  </a:moveTo>
                  <a:lnTo>
                    <a:pt x="2714625" y="41148"/>
                  </a:lnTo>
                  <a:cubicBezTo>
                    <a:pt x="2690368" y="77232"/>
                    <a:pt x="2661729" y="112316"/>
                    <a:pt x="2628710" y="146399"/>
                  </a:cubicBezTo>
                  <a:cubicBezTo>
                    <a:pt x="2595689" y="180483"/>
                    <a:pt x="2562098" y="209661"/>
                    <a:pt x="2527935" y="233934"/>
                  </a:cubicBezTo>
                  <a:cubicBezTo>
                    <a:pt x="2522236" y="222869"/>
                    <a:pt x="2514965" y="209756"/>
                    <a:pt x="2506123" y="194596"/>
                  </a:cubicBezTo>
                  <a:cubicBezTo>
                    <a:pt x="2497281" y="179435"/>
                    <a:pt x="2489057" y="166894"/>
                    <a:pt x="2481453" y="156972"/>
                  </a:cubicBezTo>
                  <a:cubicBezTo>
                    <a:pt x="2509695" y="137922"/>
                    <a:pt x="2537222" y="114872"/>
                    <a:pt x="2564035" y="87821"/>
                  </a:cubicBezTo>
                  <a:cubicBezTo>
                    <a:pt x="2590848" y="60770"/>
                    <a:pt x="2612088" y="34290"/>
                    <a:pt x="2627757" y="8382"/>
                  </a:cubicBezTo>
                  <a:close/>
                  <a:moveTo>
                    <a:pt x="968465" y="4572"/>
                  </a:moveTo>
                  <a:lnTo>
                    <a:pt x="1059226" y="19050"/>
                  </a:lnTo>
                  <a:cubicBezTo>
                    <a:pt x="1054620" y="32798"/>
                    <a:pt x="1049917" y="46260"/>
                    <a:pt x="1045119" y="59436"/>
                  </a:cubicBezTo>
                  <a:cubicBezTo>
                    <a:pt x="1040321" y="72612"/>
                    <a:pt x="1035617" y="85312"/>
                    <a:pt x="1031009" y="97536"/>
                  </a:cubicBezTo>
                  <a:lnTo>
                    <a:pt x="1136095" y="97536"/>
                  </a:lnTo>
                  <a:lnTo>
                    <a:pt x="1136095" y="627888"/>
                  </a:lnTo>
                  <a:cubicBezTo>
                    <a:pt x="1136221" y="642239"/>
                    <a:pt x="1135206" y="654685"/>
                    <a:pt x="1133050" y="665226"/>
                  </a:cubicBezTo>
                  <a:cubicBezTo>
                    <a:pt x="1162919" y="628444"/>
                    <a:pt x="1181963" y="588280"/>
                    <a:pt x="1190182" y="544735"/>
                  </a:cubicBezTo>
                  <a:cubicBezTo>
                    <a:pt x="1198400" y="501190"/>
                    <a:pt x="1201993" y="460074"/>
                    <a:pt x="1200960" y="421386"/>
                  </a:cubicBezTo>
                  <a:lnTo>
                    <a:pt x="1200960" y="262890"/>
                  </a:lnTo>
                  <a:lnTo>
                    <a:pt x="1460707" y="262890"/>
                  </a:lnTo>
                  <a:lnTo>
                    <a:pt x="1460707" y="602742"/>
                  </a:lnTo>
                  <a:cubicBezTo>
                    <a:pt x="1460707" y="620141"/>
                    <a:pt x="1461469" y="630301"/>
                    <a:pt x="1462993" y="633222"/>
                  </a:cubicBezTo>
                  <a:cubicBezTo>
                    <a:pt x="1464517" y="635381"/>
                    <a:pt x="1466803" y="636397"/>
                    <a:pt x="1469851" y="636270"/>
                  </a:cubicBezTo>
                  <a:lnTo>
                    <a:pt x="1479045" y="636270"/>
                  </a:lnTo>
                  <a:cubicBezTo>
                    <a:pt x="1480637" y="636286"/>
                    <a:pt x="1482229" y="636064"/>
                    <a:pt x="1483821" y="635603"/>
                  </a:cubicBezTo>
                  <a:cubicBezTo>
                    <a:pt x="1485413" y="635143"/>
                    <a:pt x="1486623" y="634349"/>
                    <a:pt x="1487451" y="633222"/>
                  </a:cubicBezTo>
                  <a:cubicBezTo>
                    <a:pt x="1488581" y="631746"/>
                    <a:pt x="1489568" y="629174"/>
                    <a:pt x="1490412" y="625507"/>
                  </a:cubicBezTo>
                  <a:cubicBezTo>
                    <a:pt x="1491255" y="621840"/>
                    <a:pt x="1492051" y="616792"/>
                    <a:pt x="1492800" y="610362"/>
                  </a:cubicBezTo>
                  <a:cubicBezTo>
                    <a:pt x="1493182" y="603679"/>
                    <a:pt x="1493564" y="593233"/>
                    <a:pt x="1493946" y="579025"/>
                  </a:cubicBezTo>
                  <a:cubicBezTo>
                    <a:pt x="1494328" y="564817"/>
                    <a:pt x="1494710" y="548085"/>
                    <a:pt x="1495092" y="528828"/>
                  </a:cubicBezTo>
                  <a:cubicBezTo>
                    <a:pt x="1502540" y="535035"/>
                    <a:pt x="1511225" y="540909"/>
                    <a:pt x="1521146" y="546449"/>
                  </a:cubicBezTo>
                  <a:cubicBezTo>
                    <a:pt x="1531067" y="551990"/>
                    <a:pt x="1540892" y="556530"/>
                    <a:pt x="1550623" y="560070"/>
                  </a:cubicBezTo>
                  <a:cubicBezTo>
                    <a:pt x="1550211" y="579501"/>
                    <a:pt x="1549323" y="598742"/>
                    <a:pt x="1547960" y="617792"/>
                  </a:cubicBezTo>
                  <a:cubicBezTo>
                    <a:pt x="1546598" y="636842"/>
                    <a:pt x="1544949" y="651129"/>
                    <a:pt x="1543016" y="660654"/>
                  </a:cubicBezTo>
                  <a:cubicBezTo>
                    <a:pt x="1540702" y="669370"/>
                    <a:pt x="1537723" y="676894"/>
                    <a:pt x="1534078" y="683228"/>
                  </a:cubicBezTo>
                  <a:cubicBezTo>
                    <a:pt x="1530433" y="689562"/>
                    <a:pt x="1526312" y="694992"/>
                    <a:pt x="1521716" y="699516"/>
                  </a:cubicBezTo>
                  <a:cubicBezTo>
                    <a:pt x="1516218" y="703660"/>
                    <a:pt x="1509717" y="706612"/>
                    <a:pt x="1502214" y="708374"/>
                  </a:cubicBezTo>
                  <a:cubicBezTo>
                    <a:pt x="1494710" y="710137"/>
                    <a:pt x="1487242" y="710994"/>
                    <a:pt x="1479810" y="710946"/>
                  </a:cubicBezTo>
                  <a:lnTo>
                    <a:pt x="1443201" y="710946"/>
                  </a:lnTo>
                  <a:cubicBezTo>
                    <a:pt x="1434274" y="710962"/>
                    <a:pt x="1425489" y="709406"/>
                    <a:pt x="1416847" y="706279"/>
                  </a:cubicBezTo>
                  <a:cubicBezTo>
                    <a:pt x="1408205" y="703151"/>
                    <a:pt x="1400752" y="698357"/>
                    <a:pt x="1394488" y="691896"/>
                  </a:cubicBezTo>
                  <a:cubicBezTo>
                    <a:pt x="1388098" y="685848"/>
                    <a:pt x="1383563" y="676799"/>
                    <a:pt x="1380883" y="664750"/>
                  </a:cubicBezTo>
                  <a:cubicBezTo>
                    <a:pt x="1378203" y="652701"/>
                    <a:pt x="1376903" y="632794"/>
                    <a:pt x="1376982" y="605028"/>
                  </a:cubicBezTo>
                  <a:lnTo>
                    <a:pt x="1376982" y="341376"/>
                  </a:lnTo>
                  <a:lnTo>
                    <a:pt x="1284685" y="341376"/>
                  </a:lnTo>
                  <a:lnTo>
                    <a:pt x="1284685" y="422148"/>
                  </a:lnTo>
                  <a:cubicBezTo>
                    <a:pt x="1284976" y="453898"/>
                    <a:pt x="1282871" y="487849"/>
                    <a:pt x="1278370" y="524002"/>
                  </a:cubicBezTo>
                  <a:cubicBezTo>
                    <a:pt x="1273868" y="560155"/>
                    <a:pt x="1265222" y="595461"/>
                    <a:pt x="1252432" y="629920"/>
                  </a:cubicBezTo>
                  <a:cubicBezTo>
                    <a:pt x="1239641" y="664380"/>
                    <a:pt x="1220957" y="694944"/>
                    <a:pt x="1196381" y="721614"/>
                  </a:cubicBezTo>
                  <a:cubicBezTo>
                    <a:pt x="1188527" y="714328"/>
                    <a:pt x="1178098" y="706231"/>
                    <a:pt x="1165095" y="697325"/>
                  </a:cubicBezTo>
                  <a:cubicBezTo>
                    <a:pt x="1152092" y="688420"/>
                    <a:pt x="1140142" y="681276"/>
                    <a:pt x="1129244" y="675894"/>
                  </a:cubicBezTo>
                  <a:cubicBezTo>
                    <a:pt x="1126993" y="680831"/>
                    <a:pt x="1124076" y="685245"/>
                    <a:pt x="1120492" y="689134"/>
                  </a:cubicBezTo>
                  <a:cubicBezTo>
                    <a:pt x="1116909" y="693023"/>
                    <a:pt x="1112469" y="696484"/>
                    <a:pt x="1107173" y="699516"/>
                  </a:cubicBezTo>
                  <a:cubicBezTo>
                    <a:pt x="1096251" y="706184"/>
                    <a:pt x="1082895" y="710565"/>
                    <a:pt x="1067107" y="712661"/>
                  </a:cubicBezTo>
                  <a:cubicBezTo>
                    <a:pt x="1051319" y="714756"/>
                    <a:pt x="1032422" y="715709"/>
                    <a:pt x="1010415" y="715518"/>
                  </a:cubicBezTo>
                  <a:cubicBezTo>
                    <a:pt x="1009080" y="703929"/>
                    <a:pt x="1006220" y="690912"/>
                    <a:pt x="1001834" y="676466"/>
                  </a:cubicBezTo>
                  <a:cubicBezTo>
                    <a:pt x="997449" y="662019"/>
                    <a:pt x="992682" y="649383"/>
                    <a:pt x="987533" y="638556"/>
                  </a:cubicBezTo>
                  <a:cubicBezTo>
                    <a:pt x="1000102" y="639255"/>
                    <a:pt x="1011766" y="639572"/>
                    <a:pt x="1022524" y="639509"/>
                  </a:cubicBezTo>
                  <a:cubicBezTo>
                    <a:pt x="1033281" y="639445"/>
                    <a:pt x="1040940" y="639382"/>
                    <a:pt x="1045501" y="639318"/>
                  </a:cubicBezTo>
                  <a:cubicBezTo>
                    <a:pt x="1049680" y="639382"/>
                    <a:pt x="1052763" y="638493"/>
                    <a:pt x="1054749" y="636651"/>
                  </a:cubicBezTo>
                  <a:cubicBezTo>
                    <a:pt x="1056735" y="634810"/>
                    <a:pt x="1057720" y="631635"/>
                    <a:pt x="1057704" y="627126"/>
                  </a:cubicBezTo>
                  <a:lnTo>
                    <a:pt x="1057704" y="400812"/>
                  </a:lnTo>
                  <a:lnTo>
                    <a:pt x="957787" y="400812"/>
                  </a:lnTo>
                  <a:cubicBezTo>
                    <a:pt x="957755" y="406940"/>
                    <a:pt x="957628" y="413163"/>
                    <a:pt x="957406" y="419481"/>
                  </a:cubicBezTo>
                  <a:cubicBezTo>
                    <a:pt x="957184" y="425799"/>
                    <a:pt x="957057" y="432022"/>
                    <a:pt x="957025" y="438150"/>
                  </a:cubicBezTo>
                  <a:lnTo>
                    <a:pt x="1006601" y="417576"/>
                  </a:lnTo>
                  <a:cubicBezTo>
                    <a:pt x="1015691" y="435690"/>
                    <a:pt x="1024780" y="454708"/>
                    <a:pt x="1033869" y="474631"/>
                  </a:cubicBezTo>
                  <a:cubicBezTo>
                    <a:pt x="1042958" y="494554"/>
                    <a:pt x="1050141" y="511858"/>
                    <a:pt x="1055416" y="526542"/>
                  </a:cubicBezTo>
                  <a:lnTo>
                    <a:pt x="998974" y="552450"/>
                  </a:lnTo>
                  <a:cubicBezTo>
                    <a:pt x="994906" y="537909"/>
                    <a:pt x="988932" y="521272"/>
                    <a:pt x="981050" y="502539"/>
                  </a:cubicBezTo>
                  <a:cubicBezTo>
                    <a:pt x="973169" y="483807"/>
                    <a:pt x="964907" y="465646"/>
                    <a:pt x="956264" y="448056"/>
                  </a:cubicBezTo>
                  <a:cubicBezTo>
                    <a:pt x="955186" y="497094"/>
                    <a:pt x="950112" y="546275"/>
                    <a:pt x="941043" y="595598"/>
                  </a:cubicBezTo>
                  <a:cubicBezTo>
                    <a:pt x="931973" y="644922"/>
                    <a:pt x="916244" y="688197"/>
                    <a:pt x="893856" y="725424"/>
                  </a:cubicBezTo>
                  <a:cubicBezTo>
                    <a:pt x="885848" y="718439"/>
                    <a:pt x="875026" y="710502"/>
                    <a:pt x="861391" y="701612"/>
                  </a:cubicBezTo>
                  <a:cubicBezTo>
                    <a:pt x="847757" y="692722"/>
                    <a:pt x="835978" y="685927"/>
                    <a:pt x="826056" y="681228"/>
                  </a:cubicBezTo>
                  <a:cubicBezTo>
                    <a:pt x="848900" y="641684"/>
                    <a:pt x="863600" y="596948"/>
                    <a:pt x="870157" y="547021"/>
                  </a:cubicBezTo>
                  <a:cubicBezTo>
                    <a:pt x="876713" y="497094"/>
                    <a:pt x="879793" y="448358"/>
                    <a:pt x="879396" y="400812"/>
                  </a:cubicBezTo>
                  <a:lnTo>
                    <a:pt x="830628" y="400812"/>
                  </a:lnTo>
                  <a:lnTo>
                    <a:pt x="830628" y="328422"/>
                  </a:lnTo>
                  <a:lnTo>
                    <a:pt x="879396" y="328422"/>
                  </a:lnTo>
                  <a:lnTo>
                    <a:pt x="879396" y="97536"/>
                  </a:lnTo>
                  <a:lnTo>
                    <a:pt x="950936" y="97536"/>
                  </a:lnTo>
                  <a:cubicBezTo>
                    <a:pt x="954807" y="82042"/>
                    <a:pt x="958298" y="66167"/>
                    <a:pt x="961411" y="49911"/>
                  </a:cubicBezTo>
                  <a:cubicBezTo>
                    <a:pt x="964524" y="33655"/>
                    <a:pt x="966876" y="18542"/>
                    <a:pt x="968465" y="4572"/>
                  </a:cubicBezTo>
                  <a:close/>
                  <a:moveTo>
                    <a:pt x="1855470" y="3096"/>
                  </a:moveTo>
                  <a:cubicBezTo>
                    <a:pt x="1861312" y="15494"/>
                    <a:pt x="1867154" y="28607"/>
                    <a:pt x="1872996" y="42434"/>
                  </a:cubicBezTo>
                  <a:cubicBezTo>
                    <a:pt x="1878838" y="56261"/>
                    <a:pt x="1883918" y="69564"/>
                    <a:pt x="1888236" y="82344"/>
                  </a:cubicBezTo>
                  <a:lnTo>
                    <a:pt x="2008632" y="82344"/>
                  </a:lnTo>
                  <a:lnTo>
                    <a:pt x="2008632" y="156163"/>
                  </a:lnTo>
                  <a:lnTo>
                    <a:pt x="1912620" y="156163"/>
                  </a:lnTo>
                  <a:lnTo>
                    <a:pt x="1975104" y="168367"/>
                  </a:lnTo>
                  <a:cubicBezTo>
                    <a:pt x="1969056" y="183002"/>
                    <a:pt x="1963246" y="197400"/>
                    <a:pt x="1957674" y="211559"/>
                  </a:cubicBezTo>
                  <a:cubicBezTo>
                    <a:pt x="1952101" y="225717"/>
                    <a:pt x="1946482" y="238780"/>
                    <a:pt x="1940814" y="250746"/>
                  </a:cubicBezTo>
                  <a:lnTo>
                    <a:pt x="2020062" y="250746"/>
                  </a:lnTo>
                  <a:lnTo>
                    <a:pt x="2020062" y="325327"/>
                  </a:lnTo>
                  <a:lnTo>
                    <a:pt x="1882140" y="325327"/>
                  </a:lnTo>
                  <a:lnTo>
                    <a:pt x="1882140" y="384096"/>
                  </a:lnTo>
                  <a:lnTo>
                    <a:pt x="2007870" y="384096"/>
                  </a:lnTo>
                  <a:lnTo>
                    <a:pt x="2007870" y="460201"/>
                  </a:lnTo>
                  <a:lnTo>
                    <a:pt x="1882140" y="460201"/>
                  </a:lnTo>
                  <a:lnTo>
                    <a:pt x="1882140" y="623359"/>
                  </a:lnTo>
                  <a:cubicBezTo>
                    <a:pt x="1882363" y="641393"/>
                    <a:pt x="1880394" y="655761"/>
                    <a:pt x="1876235" y="666465"/>
                  </a:cubicBezTo>
                  <a:cubicBezTo>
                    <a:pt x="1872076" y="677168"/>
                    <a:pt x="1864392" y="685635"/>
                    <a:pt x="1853184" y="691865"/>
                  </a:cubicBezTo>
                  <a:cubicBezTo>
                    <a:pt x="1841802" y="697731"/>
                    <a:pt x="1828372" y="701410"/>
                    <a:pt x="1812894" y="702900"/>
                  </a:cubicBezTo>
                  <a:cubicBezTo>
                    <a:pt x="1797415" y="704390"/>
                    <a:pt x="1779604" y="705024"/>
                    <a:pt x="1759458" y="704803"/>
                  </a:cubicBezTo>
                  <a:cubicBezTo>
                    <a:pt x="1757776" y="693736"/>
                    <a:pt x="1754664" y="681433"/>
                    <a:pt x="1750124" y="667893"/>
                  </a:cubicBezTo>
                  <a:cubicBezTo>
                    <a:pt x="1745584" y="654354"/>
                    <a:pt x="1740567" y="642050"/>
                    <a:pt x="1735074" y="630983"/>
                  </a:cubicBezTo>
                  <a:cubicBezTo>
                    <a:pt x="1746838" y="631349"/>
                    <a:pt x="1757792" y="631571"/>
                    <a:pt x="1767936" y="631650"/>
                  </a:cubicBezTo>
                  <a:cubicBezTo>
                    <a:pt x="1778080" y="631730"/>
                    <a:pt x="1785414" y="631762"/>
                    <a:pt x="1789938" y="631746"/>
                  </a:cubicBezTo>
                  <a:cubicBezTo>
                    <a:pt x="1794050" y="631825"/>
                    <a:pt x="1796876" y="631095"/>
                    <a:pt x="1798416" y="629554"/>
                  </a:cubicBezTo>
                  <a:cubicBezTo>
                    <a:pt x="1799955" y="628013"/>
                    <a:pt x="1800686" y="625186"/>
                    <a:pt x="1800606" y="621072"/>
                  </a:cubicBezTo>
                  <a:lnTo>
                    <a:pt x="1800606" y="460201"/>
                  </a:lnTo>
                  <a:lnTo>
                    <a:pt x="1660398" y="460201"/>
                  </a:lnTo>
                  <a:lnTo>
                    <a:pt x="1660398" y="384096"/>
                  </a:lnTo>
                  <a:lnTo>
                    <a:pt x="1800606" y="384096"/>
                  </a:lnTo>
                  <a:lnTo>
                    <a:pt x="1800606" y="325327"/>
                  </a:lnTo>
                  <a:lnTo>
                    <a:pt x="1655826" y="325327"/>
                  </a:lnTo>
                  <a:lnTo>
                    <a:pt x="1655826" y="250746"/>
                  </a:lnTo>
                  <a:lnTo>
                    <a:pt x="1730502" y="250746"/>
                  </a:lnTo>
                  <a:cubicBezTo>
                    <a:pt x="1728550" y="238573"/>
                    <a:pt x="1725597" y="225352"/>
                    <a:pt x="1721644" y="211082"/>
                  </a:cubicBezTo>
                  <a:cubicBezTo>
                    <a:pt x="1717691" y="196812"/>
                    <a:pt x="1713024" y="183590"/>
                    <a:pt x="1707642" y="171418"/>
                  </a:cubicBezTo>
                  <a:lnTo>
                    <a:pt x="1770126" y="156163"/>
                  </a:lnTo>
                  <a:lnTo>
                    <a:pt x="1667256" y="156163"/>
                  </a:lnTo>
                  <a:lnTo>
                    <a:pt x="1667256" y="82344"/>
                  </a:lnTo>
                  <a:lnTo>
                    <a:pt x="1797558" y="82344"/>
                  </a:lnTo>
                  <a:cubicBezTo>
                    <a:pt x="1794082" y="71977"/>
                    <a:pt x="1790367" y="61659"/>
                    <a:pt x="1786414" y="51388"/>
                  </a:cubicBezTo>
                  <a:cubicBezTo>
                    <a:pt x="1782461" y="41116"/>
                    <a:pt x="1778556" y="31369"/>
                    <a:pt x="1774698" y="22146"/>
                  </a:cubicBezTo>
                  <a:close/>
                  <a:moveTo>
                    <a:pt x="1344945" y="0"/>
                  </a:moveTo>
                  <a:cubicBezTo>
                    <a:pt x="1353590" y="17717"/>
                    <a:pt x="1362042" y="36576"/>
                    <a:pt x="1370301" y="56579"/>
                  </a:cubicBezTo>
                  <a:cubicBezTo>
                    <a:pt x="1378560" y="76581"/>
                    <a:pt x="1385100" y="94298"/>
                    <a:pt x="1389921" y="109728"/>
                  </a:cubicBezTo>
                  <a:lnTo>
                    <a:pt x="1336554" y="126492"/>
                  </a:lnTo>
                  <a:lnTo>
                    <a:pt x="1536145" y="126492"/>
                  </a:lnTo>
                  <a:lnTo>
                    <a:pt x="1536145" y="205740"/>
                  </a:lnTo>
                  <a:lnTo>
                    <a:pt x="1148304" y="205740"/>
                  </a:lnTo>
                  <a:lnTo>
                    <a:pt x="1148304" y="126492"/>
                  </a:lnTo>
                  <a:lnTo>
                    <a:pt x="1296889" y="126492"/>
                  </a:lnTo>
                  <a:cubicBezTo>
                    <a:pt x="1292122" y="110839"/>
                    <a:pt x="1286217" y="93758"/>
                    <a:pt x="1279172" y="75248"/>
                  </a:cubicBezTo>
                  <a:cubicBezTo>
                    <a:pt x="1272128" y="56737"/>
                    <a:pt x="1265086" y="39275"/>
                    <a:pt x="1258045" y="22860"/>
                  </a:cubicBezTo>
                  <a:close/>
                </a:path>
              </a:pathLst>
            </a:custGeom>
            <a:solidFill>
              <a:srgbClr val="AF0B06"/>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endParaRPr lang="en-US" altLang="zh-CN" sz="6000" b="1" dirty="0">
                <a:solidFill>
                  <a:srgbClr val="AF0B06"/>
                </a:solidFill>
                <a:latin typeface="Noto Sans S Chinese Bold" panose="020B0800000000000000" pitchFamily="34" charset="-122"/>
                <a:ea typeface="Noto Sans S Chinese Bold" panose="020B0800000000000000" pitchFamily="34" charset="-122"/>
              </a:endParaRPr>
            </a:p>
          </p:txBody>
        </p:sp>
      </p:grpSp>
      <p:sp>
        <p:nvSpPr>
          <p:cNvPr id="46" name="矩形 45"/>
          <p:cNvSpPr/>
          <p:nvPr/>
        </p:nvSpPr>
        <p:spPr>
          <a:xfrm>
            <a:off x="5224872" y="3831855"/>
            <a:ext cx="5171908" cy="706755"/>
          </a:xfrm>
          <a:prstGeom prst="rect">
            <a:avLst/>
          </a:prstGeom>
        </p:spPr>
        <p:txBody>
          <a:bodyPr wrap="square">
            <a:spAutoFit/>
          </a:bodyPr>
          <a:lstStyle/>
          <a:p>
            <a:pPr algn="dist"/>
            <a:r>
              <a:rPr lang="zh-CN" altLang="en-US" sz="2000" dirty="0">
                <a:solidFill>
                  <a:srgbClr val="AF0B06"/>
                </a:solidFill>
                <a:latin typeface="Noto Sans S Chinese Medium" panose="020B0600000000000000" pitchFamily="34" charset="-122"/>
                <a:ea typeface="Noto Sans S Chinese Medium" panose="020B0600000000000000" pitchFamily="34" charset="-122"/>
              </a:rPr>
              <a:t>辽宁杰之捷建筑工程有限公司</a:t>
            </a:r>
            <a:endParaRPr lang="zh-CN" altLang="en-US" sz="2000" dirty="0">
              <a:solidFill>
                <a:srgbClr val="AF0B06"/>
              </a:solidFill>
              <a:latin typeface="Noto Sans S Chinese Medium" panose="020B0600000000000000" pitchFamily="34" charset="-122"/>
              <a:ea typeface="Noto Sans S Chinese Medium" panose="020B0600000000000000" pitchFamily="34" charset="-122"/>
            </a:endParaRPr>
          </a:p>
          <a:p>
            <a:pPr algn="dist"/>
            <a:r>
              <a:rPr lang="zh-CN" altLang="en-US" sz="2000" dirty="0">
                <a:solidFill>
                  <a:srgbClr val="AF0B06"/>
                </a:solidFill>
                <a:latin typeface="Noto Sans S Chinese Medium" panose="020B0600000000000000" pitchFamily="34" charset="-122"/>
                <a:ea typeface="Noto Sans S Chinese Medium" panose="020B0600000000000000" pitchFamily="34" charset="-122"/>
              </a:rPr>
              <a:t>庆祝中国共产党建党100周年党史学习活动</a:t>
            </a:r>
            <a:endParaRPr lang="zh-CN" altLang="en-US" sz="2000" dirty="0">
              <a:solidFill>
                <a:srgbClr val="AF0B06"/>
              </a:solidFill>
              <a:latin typeface="Noto Sans S Chinese Medium" panose="020B0600000000000000" pitchFamily="34" charset="-122"/>
              <a:ea typeface="Noto Sans S Chinese Medium" panose="020B0600000000000000" pitchFamily="34" charset="-122"/>
            </a:endParaRPr>
          </a:p>
        </p:txBody>
      </p:sp>
      <p:sp>
        <p:nvSpPr>
          <p:cNvPr id="76" name="文本框 75"/>
          <p:cNvSpPr txBox="1"/>
          <p:nvPr/>
        </p:nvSpPr>
        <p:spPr>
          <a:xfrm>
            <a:off x="228600" y="224936"/>
            <a:ext cx="4996272" cy="338554"/>
          </a:xfrm>
          <a:prstGeom prst="rect">
            <a:avLst/>
          </a:prstGeom>
          <a:noFill/>
        </p:spPr>
        <p:txBody>
          <a:bodyPr wrap="square" rtlCol="0">
            <a:spAutoFit/>
          </a:bodyPr>
          <a:lstStyle/>
          <a:p>
            <a:pPr algn="dist"/>
            <a:r>
              <a:rPr lang="zh-CN" altLang="en-US" sz="1600" dirty="0">
                <a:solidFill>
                  <a:srgbClr val="AF0B06"/>
                </a:solidFill>
                <a:latin typeface="Noto Sans S Chinese Medium" panose="020B0600000000000000" pitchFamily="34" charset="-122"/>
                <a:ea typeface="Noto Sans S Chinese Medium" panose="020B0600000000000000" pitchFamily="34" charset="-122"/>
              </a:rPr>
              <a:t>学党史丨悟思想丨办实事丨开新局</a:t>
            </a:r>
            <a:endParaRPr lang="zh-CN" altLang="en-US" sz="1600" dirty="0">
              <a:solidFill>
                <a:srgbClr val="AF0B06"/>
              </a:solidFill>
              <a:latin typeface="Noto Sans S Chinese Medium" panose="020B0600000000000000" pitchFamily="34" charset="-122"/>
              <a:ea typeface="Noto Sans S Chinese Medium" panose="020B06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p:split orient="vert"/>
      </p:transition>
    </mc:Choice>
    <mc:Fallback>
      <p:transition>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0"/>
            <a:ext cx="12192000" cy="6863031"/>
            <a:chOff x="0" y="0"/>
            <a:chExt cx="12192000" cy="6863031"/>
          </a:xfrm>
        </p:grpSpPr>
        <p:sp>
          <p:nvSpPr>
            <p:cNvPr id="41" name="图文框 40"/>
            <p:cNvSpPr/>
            <p:nvPr/>
          </p:nvSpPr>
          <p:spPr>
            <a:xfrm>
              <a:off x="0" y="0"/>
              <a:ext cx="12192000" cy="6858000"/>
            </a:xfrm>
            <a:prstGeom prst="frame">
              <a:avLst>
                <a:gd name="adj1" fmla="val 808"/>
              </a:avLst>
            </a:prstGeom>
            <a:solidFill>
              <a:srgbClr val="AF0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0" name="组合 9"/>
            <p:cNvGrpSpPr/>
            <p:nvPr/>
          </p:nvGrpSpPr>
          <p:grpSpPr>
            <a:xfrm>
              <a:off x="0" y="4112670"/>
              <a:ext cx="12192000" cy="2750361"/>
              <a:chOff x="0" y="4112670"/>
              <a:chExt cx="12192000" cy="2750361"/>
            </a:xfrm>
          </p:grpSpPr>
          <p:pic>
            <p:nvPicPr>
              <p:cNvPr id="32" name="图片 31"/>
              <p:cNvPicPr>
                <a:picLocks noChangeAspect="1"/>
              </p:cNvPicPr>
              <p:nvPr/>
            </p:nvPicPr>
            <p:blipFill>
              <a:blip r:embed="rId1"/>
              <a:srcRect l="874" r="2166" b="3456"/>
              <a:stretch>
                <a:fillRect/>
              </a:stretch>
            </p:blipFill>
            <p:spPr>
              <a:xfrm>
                <a:off x="2355701" y="4112670"/>
                <a:ext cx="9836299" cy="2734262"/>
              </a:xfrm>
              <a:custGeom>
                <a:avLst/>
                <a:gdLst>
                  <a:gd name="connsiteX0" fmla="*/ 0 w 11086534"/>
                  <a:gd name="connsiteY0" fmla="*/ 0 h 3081798"/>
                  <a:gd name="connsiteX1" fmla="*/ 11086534 w 11086534"/>
                  <a:gd name="connsiteY1" fmla="*/ 0 h 3081798"/>
                  <a:gd name="connsiteX2" fmla="*/ 11086534 w 11086534"/>
                  <a:gd name="connsiteY2" fmla="*/ 3081798 h 3081798"/>
                  <a:gd name="connsiteX3" fmla="*/ 6998478 w 11086534"/>
                  <a:gd name="connsiteY3" fmla="*/ 3081798 h 3081798"/>
                  <a:gd name="connsiteX4" fmla="*/ 6998478 w 11086534"/>
                  <a:gd name="connsiteY4" fmla="*/ 1138698 h 3081798"/>
                  <a:gd name="connsiteX5" fmla="*/ 0 w 11086534"/>
                  <a:gd name="connsiteY5" fmla="*/ 1138698 h 3081798"/>
                  <a:gd name="connsiteX6" fmla="*/ 0 w 11086534"/>
                  <a:gd name="connsiteY6" fmla="*/ 0 h 308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86534" h="3081798">
                    <a:moveTo>
                      <a:pt x="0" y="0"/>
                    </a:moveTo>
                    <a:lnTo>
                      <a:pt x="11086534" y="0"/>
                    </a:lnTo>
                    <a:lnTo>
                      <a:pt x="11086534" y="3081798"/>
                    </a:lnTo>
                    <a:lnTo>
                      <a:pt x="6998478" y="3081798"/>
                    </a:lnTo>
                    <a:lnTo>
                      <a:pt x="6998478" y="1138698"/>
                    </a:lnTo>
                    <a:lnTo>
                      <a:pt x="0" y="1138698"/>
                    </a:lnTo>
                    <a:lnTo>
                      <a:pt x="0" y="0"/>
                    </a:lnTo>
                    <a:close/>
                  </a:path>
                </a:pathLst>
              </a:custGeom>
            </p:spPr>
          </p:pic>
          <p:pic>
            <p:nvPicPr>
              <p:cNvPr id="9" name="图片 8"/>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0" y="5404100"/>
                <a:ext cx="8571719" cy="1458931"/>
              </a:xfrm>
              <a:prstGeom prst="rect">
                <a:avLst/>
              </a:prstGeom>
            </p:spPr>
          </p:pic>
        </p:grpSp>
      </p:grpSp>
      <p:pic>
        <p:nvPicPr>
          <p:cNvPr id="30" name="图片 29"/>
          <p:cNvPicPr>
            <a:picLocks noChangeAspect="1"/>
          </p:cNvPicPr>
          <p:nvPr/>
        </p:nvPicPr>
        <p:blipFill>
          <a:blip r:embed="rId4"/>
          <a:stretch>
            <a:fillRect/>
          </a:stretch>
        </p:blipFill>
        <p:spPr>
          <a:xfrm flipH="1">
            <a:off x="1078722" y="98833"/>
            <a:ext cx="2016995" cy="2249726"/>
          </a:xfrm>
          <a:prstGeom prst="rect">
            <a:avLst/>
          </a:prstGeom>
        </p:spPr>
      </p:pic>
      <p:grpSp>
        <p:nvGrpSpPr>
          <p:cNvPr id="8" name="组合 7"/>
          <p:cNvGrpSpPr/>
          <p:nvPr/>
        </p:nvGrpSpPr>
        <p:grpSpPr>
          <a:xfrm>
            <a:off x="1849130" y="847021"/>
            <a:ext cx="8500002" cy="3871769"/>
            <a:chOff x="1849130" y="980371"/>
            <a:chExt cx="8500002" cy="3871769"/>
          </a:xfrm>
        </p:grpSpPr>
        <p:sp>
          <p:nvSpPr>
            <p:cNvPr id="20" name="文本框 19"/>
            <p:cNvSpPr txBox="1"/>
            <p:nvPr/>
          </p:nvSpPr>
          <p:spPr>
            <a:xfrm>
              <a:off x="5088598" y="2062106"/>
              <a:ext cx="2016997" cy="523220"/>
            </a:xfrm>
            <a:prstGeom prst="rect">
              <a:avLst/>
            </a:prstGeom>
            <a:noFill/>
          </p:spPr>
          <p:txBody>
            <a:bodyPr wrap="square" rtlCol="0">
              <a:spAutoFit/>
            </a:bodyPr>
            <a:lstStyle/>
            <a:p>
              <a:pPr algn="dist"/>
              <a:r>
                <a:rPr lang="zh-CN" altLang="en-US" sz="2800" b="1" dirty="0">
                  <a:latin typeface="Noto Sans S Chinese Medium" panose="020B0600000000000000" pitchFamily="34" charset="-122"/>
                  <a:ea typeface="Noto Sans S Chinese Medium" panose="020B0600000000000000" pitchFamily="34" charset="-122"/>
                </a:rPr>
                <a:t>第四部分</a:t>
              </a:r>
              <a:endParaRPr lang="zh-CN" altLang="en-US" sz="2800" b="1" dirty="0">
                <a:latin typeface="Noto Sans S Chinese Medium" panose="020B0600000000000000" pitchFamily="34" charset="-122"/>
                <a:ea typeface="Noto Sans S Chinese Medium" panose="020B0600000000000000" pitchFamily="34" charset="-122"/>
              </a:endParaRPr>
            </a:p>
          </p:txBody>
        </p:sp>
        <p:cxnSp>
          <p:nvCxnSpPr>
            <p:cNvPr id="22" name="直接连接符 21"/>
            <p:cNvCxnSpPr/>
            <p:nvPr/>
          </p:nvCxnSpPr>
          <p:spPr>
            <a:xfrm>
              <a:off x="2228850" y="4852140"/>
              <a:ext cx="7749648" cy="0"/>
            </a:xfrm>
            <a:prstGeom prst="line">
              <a:avLst/>
            </a:prstGeom>
            <a:ln w="28575">
              <a:solidFill>
                <a:srgbClr val="AF0B06"/>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228850" y="2772975"/>
              <a:ext cx="7749648" cy="0"/>
            </a:xfrm>
            <a:prstGeom prst="line">
              <a:avLst/>
            </a:prstGeom>
            <a:ln w="28575">
              <a:solidFill>
                <a:srgbClr val="AF0B06"/>
              </a:solidFill>
            </a:ln>
          </p:spPr>
          <p:style>
            <a:lnRef idx="1">
              <a:schemeClr val="accent1"/>
            </a:lnRef>
            <a:fillRef idx="0">
              <a:schemeClr val="accent1"/>
            </a:fillRef>
            <a:effectRef idx="0">
              <a:schemeClr val="accent1"/>
            </a:effectRef>
            <a:fontRef idx="minor">
              <a:schemeClr val="tx1"/>
            </a:fontRef>
          </p:style>
        </p:cxnSp>
        <p:sp>
          <p:nvSpPr>
            <p:cNvPr id="28" name="星形: 五角 27"/>
            <p:cNvSpPr/>
            <p:nvPr/>
          </p:nvSpPr>
          <p:spPr>
            <a:xfrm>
              <a:off x="5644660" y="980371"/>
              <a:ext cx="914400" cy="914400"/>
            </a:xfrm>
            <a:prstGeom prst="star5">
              <a:avLst>
                <a:gd name="adj" fmla="val 21925"/>
                <a:gd name="hf" fmla="val 105146"/>
                <a:gd name="vf" fmla="val 110557"/>
              </a:avLst>
            </a:prstGeom>
            <a:solidFill>
              <a:srgbClr val="AF0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849130" y="3053367"/>
              <a:ext cx="8500002" cy="583565"/>
            </a:xfrm>
            <a:prstGeom prst="rect">
              <a:avLst/>
            </a:prstGeom>
            <a:noFill/>
          </p:spPr>
          <p:txBody>
            <a:bodyPr wrap="square" rtlCol="0">
              <a:spAutoFit/>
            </a:bodyPr>
            <a:lstStyle/>
            <a:p>
              <a:pPr algn="ctr"/>
              <a:r>
                <a:rPr lang="zh-CN" altLang="en-US" sz="3200" b="1" dirty="0">
                  <a:solidFill>
                    <a:srgbClr val="AF0B06"/>
                  </a:solidFill>
                  <a:latin typeface="Noto Sans S Chinese Bold" panose="020B0800000000000000" pitchFamily="34" charset="-122"/>
                  <a:ea typeface="Noto Sans S Chinese Bold" panose="020B0800000000000000" pitchFamily="34" charset="-122"/>
                  <a:sym typeface="+mn-ea"/>
                </a:rPr>
                <a:t>通过学习，分析总结</a:t>
              </a:r>
              <a:endParaRPr lang="zh-CN" altLang="en-US" sz="3200" b="1" dirty="0">
                <a:solidFill>
                  <a:srgbClr val="AF0B06"/>
                </a:solidFill>
                <a:latin typeface="Noto Sans S Chinese Bold" panose="020B0800000000000000" pitchFamily="34" charset="-122"/>
                <a:ea typeface="Noto Sans S Chinese Bold" panose="020B0800000000000000"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图文框 8"/>
          <p:cNvSpPr/>
          <p:nvPr/>
        </p:nvSpPr>
        <p:spPr>
          <a:xfrm>
            <a:off x="0" y="0"/>
            <a:ext cx="12192000" cy="6858000"/>
          </a:xfrm>
          <a:prstGeom prst="frame">
            <a:avLst>
              <a:gd name="adj1" fmla="val 808"/>
            </a:avLst>
          </a:prstGeom>
          <a:solidFill>
            <a:srgbClr val="AF0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 name="组合 2"/>
          <p:cNvGrpSpPr/>
          <p:nvPr/>
        </p:nvGrpSpPr>
        <p:grpSpPr>
          <a:xfrm>
            <a:off x="0" y="681740"/>
            <a:ext cx="12192000" cy="0"/>
            <a:chOff x="0" y="652712"/>
            <a:chExt cx="12192000" cy="0"/>
          </a:xfrm>
        </p:grpSpPr>
        <p:cxnSp>
          <p:nvCxnSpPr>
            <p:cNvPr id="16" name="直接连接符 15"/>
            <p:cNvCxnSpPr/>
            <p:nvPr/>
          </p:nvCxnSpPr>
          <p:spPr>
            <a:xfrm>
              <a:off x="0" y="652712"/>
              <a:ext cx="9753600" cy="0"/>
            </a:xfrm>
            <a:prstGeom prst="line">
              <a:avLst/>
            </a:prstGeom>
            <a:ln w="19050">
              <a:solidFill>
                <a:srgbClr val="AF0B06"/>
              </a:solidFil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541125" y="652712"/>
              <a:ext cx="650875" cy="0"/>
            </a:xfrm>
            <a:prstGeom prst="line">
              <a:avLst/>
            </a:prstGeom>
            <a:ln w="19050">
              <a:solidFill>
                <a:srgbClr val="AF0B06"/>
              </a:solidFill>
              <a:headEnd type="oval"/>
              <a:tailEnd type="none"/>
            </a:ln>
          </p:spPr>
          <p:style>
            <a:lnRef idx="1">
              <a:schemeClr val="accent1"/>
            </a:lnRef>
            <a:fillRef idx="0">
              <a:schemeClr val="accent1"/>
            </a:fillRef>
            <a:effectRef idx="0">
              <a:schemeClr val="accent1"/>
            </a:effectRef>
            <a:fontRef idx="minor">
              <a:schemeClr val="tx1"/>
            </a:fontRef>
          </p:style>
        </p:cxnSp>
      </p:grpSp>
      <p:pic>
        <p:nvPicPr>
          <p:cNvPr id="20" name="图片 19"/>
          <p:cNvPicPr>
            <a:picLocks noChangeAspect="1"/>
          </p:cNvPicPr>
          <p:nvPr/>
        </p:nvPicPr>
        <p:blipFill>
          <a:blip r:embed="rId1">
            <a:extLst>
              <a:ext uri="{BEBA8EAE-BF5A-486C-A8C5-ECC9F3942E4B}">
                <a14:imgProps xmlns:a14="http://schemas.microsoft.com/office/drawing/2010/main">
                  <a14:imgLayer r:embed="rId2">
                    <a14:imgEffect>
                      <a14:brightnessContrast bright="-20000"/>
                    </a14:imgEffect>
                    <a14:imgEffect>
                      <a14:colorTemperature colorTemp="5900"/>
                    </a14:imgEffect>
                  </a14:imgLayer>
                </a14:imgProps>
              </a:ext>
            </a:extLst>
          </a:blip>
          <a:stretch>
            <a:fillRect/>
          </a:stretch>
        </p:blipFill>
        <p:spPr>
          <a:xfrm>
            <a:off x="166688" y="151621"/>
            <a:ext cx="443758" cy="443758"/>
          </a:xfrm>
          <a:prstGeom prst="rect">
            <a:avLst/>
          </a:prstGeom>
        </p:spPr>
      </p:pic>
      <p:pic>
        <p:nvPicPr>
          <p:cNvPr id="4" name="图片 3"/>
          <p:cNvPicPr>
            <a:picLocks noChangeAspect="1"/>
          </p:cNvPicPr>
          <p:nvPr/>
        </p:nvPicPr>
        <p:blipFill>
          <a:blip r:embed="rId3"/>
          <a:stretch>
            <a:fillRect/>
          </a:stretch>
        </p:blipFill>
        <p:spPr>
          <a:xfrm>
            <a:off x="9920288" y="521919"/>
            <a:ext cx="1449389" cy="319641"/>
          </a:xfrm>
          <a:prstGeom prst="rect">
            <a:avLst/>
          </a:prstGeom>
        </p:spPr>
      </p:pic>
      <p:sp>
        <p:nvSpPr>
          <p:cNvPr id="39" name="矩形: 圆角 38"/>
          <p:cNvSpPr/>
          <p:nvPr/>
        </p:nvSpPr>
        <p:spPr>
          <a:xfrm>
            <a:off x="4490357" y="1642054"/>
            <a:ext cx="7277727" cy="1964741"/>
          </a:xfrm>
          <a:prstGeom prst="roundRect">
            <a:avLst>
              <a:gd name="adj" fmla="val 6708"/>
            </a:avLst>
          </a:prstGeom>
          <a:noFill/>
          <a:ln w="28575">
            <a:solidFill>
              <a:srgbClr val="AF0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圆角 62"/>
          <p:cNvSpPr/>
          <p:nvPr/>
        </p:nvSpPr>
        <p:spPr>
          <a:xfrm>
            <a:off x="4490085" y="3987800"/>
            <a:ext cx="7277735" cy="1964690"/>
          </a:xfrm>
          <a:prstGeom prst="roundRect">
            <a:avLst>
              <a:gd name="adj" fmla="val 5276"/>
            </a:avLst>
          </a:prstGeom>
          <a:noFill/>
          <a:ln w="28575">
            <a:solidFill>
              <a:srgbClr val="AF0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a:off x="860937" y="2025867"/>
            <a:ext cx="2761727" cy="3590855"/>
            <a:chOff x="-3352568" y="2669936"/>
            <a:chExt cx="2761727" cy="3590855"/>
          </a:xfrm>
        </p:grpSpPr>
        <p:pic>
          <p:nvPicPr>
            <p:cNvPr id="6" name="图片 5"/>
            <p:cNvPicPr>
              <a:picLocks noChangeAspect="1"/>
            </p:cNvPicPr>
            <p:nvPr/>
          </p:nvPicPr>
          <p:blipFill>
            <a:blip r:embed="rId4"/>
            <a:stretch>
              <a:fillRect/>
            </a:stretch>
          </p:blipFill>
          <p:spPr>
            <a:xfrm>
              <a:off x="-3352568" y="2669936"/>
              <a:ext cx="2761727" cy="3590855"/>
            </a:xfrm>
            <a:prstGeom prst="rect">
              <a:avLst/>
            </a:prstGeom>
          </p:spPr>
        </p:pic>
        <p:sp>
          <p:nvSpPr>
            <p:cNvPr id="50" name="星形: 五角 49"/>
            <p:cNvSpPr/>
            <p:nvPr/>
          </p:nvSpPr>
          <p:spPr>
            <a:xfrm>
              <a:off x="-2605093" y="2947408"/>
              <a:ext cx="1171842" cy="1171842"/>
            </a:xfrm>
            <a:prstGeom prst="star5">
              <a:avLst>
                <a:gd name="adj" fmla="val 22867"/>
                <a:gd name="hf" fmla="val 105146"/>
                <a:gd name="vf" fmla="val 110557"/>
              </a:avLst>
            </a:prstGeom>
            <a:solidFill>
              <a:srgbClr val="C9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957136" y="4340495"/>
              <a:ext cx="1900989" cy="1315663"/>
              <a:chOff x="-2957136" y="4223050"/>
              <a:chExt cx="1900989" cy="1315663"/>
            </a:xfrm>
          </p:grpSpPr>
          <p:grpSp>
            <p:nvGrpSpPr>
              <p:cNvPr id="52" name="组合 51"/>
              <p:cNvGrpSpPr/>
              <p:nvPr/>
            </p:nvGrpSpPr>
            <p:grpSpPr>
              <a:xfrm>
                <a:off x="-2957136" y="5095867"/>
                <a:ext cx="1900989" cy="442846"/>
                <a:chOff x="2895600" y="1724739"/>
                <a:chExt cx="7206786" cy="1678861"/>
              </a:xfrm>
            </p:grpSpPr>
            <p:sp>
              <p:nvSpPr>
                <p:cNvPr id="56" name="文本框 55"/>
                <p:cNvSpPr txBox="1"/>
                <p:nvPr/>
              </p:nvSpPr>
              <p:spPr>
                <a:xfrm>
                  <a:off x="2895600" y="1758950"/>
                  <a:ext cx="618016" cy="1644650"/>
                </a:xfrm>
                <a:custGeom>
                  <a:avLst/>
                  <a:gdLst/>
                  <a:ahLst/>
                  <a:cxnLst/>
                  <a:rect l="l" t="t" r="r" b="b"/>
                  <a:pathLst>
                    <a:path w="761632" h="1506820">
                      <a:moveTo>
                        <a:pt x="503643" y="0"/>
                      </a:moveTo>
                      <a:lnTo>
                        <a:pt x="761632" y="0"/>
                      </a:lnTo>
                      <a:lnTo>
                        <a:pt x="761632" y="1506820"/>
                      </a:lnTo>
                      <a:lnTo>
                        <a:pt x="323771" y="1506820"/>
                      </a:lnTo>
                      <a:lnTo>
                        <a:pt x="323771" y="446085"/>
                      </a:lnTo>
                      <a:cubicBezTo>
                        <a:pt x="275804" y="474179"/>
                        <a:pt x="226125" y="495593"/>
                        <a:pt x="174733" y="510325"/>
                      </a:cubicBezTo>
                      <a:cubicBezTo>
                        <a:pt x="123341" y="525058"/>
                        <a:pt x="65096" y="535850"/>
                        <a:pt x="0" y="542702"/>
                      </a:cubicBezTo>
                      <a:lnTo>
                        <a:pt x="0" y="213792"/>
                      </a:lnTo>
                      <a:cubicBezTo>
                        <a:pt x="92506" y="198032"/>
                        <a:pt x="178673" y="173192"/>
                        <a:pt x="258502" y="139273"/>
                      </a:cubicBezTo>
                      <a:cubicBezTo>
                        <a:pt x="338332" y="105355"/>
                        <a:pt x="420045" y="58930"/>
                        <a:pt x="503643" y="0"/>
                      </a:cubicBezTo>
                      <a:close/>
                    </a:path>
                  </a:pathLst>
                </a:custGeom>
                <a:solidFill>
                  <a:srgbClr val="C90C0C"/>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600" b="1" dirty="0">
                    <a:solidFill>
                      <a:srgbClr val="C90C0C"/>
                    </a:solidFill>
                    <a:latin typeface="Segoe UI Black" panose="020B0A02040204020203" pitchFamily="34" charset="0"/>
                  </a:endParaRPr>
                </a:p>
              </p:txBody>
            </p:sp>
            <p:sp>
              <p:nvSpPr>
                <p:cNvPr id="57" name="任意多边形: 形状 56"/>
                <p:cNvSpPr/>
                <p:nvPr/>
              </p:nvSpPr>
              <p:spPr>
                <a:xfrm>
                  <a:off x="3690031" y="1758950"/>
                  <a:ext cx="1445816" cy="1644650"/>
                </a:xfrm>
                <a:custGeom>
                  <a:avLst/>
                  <a:gdLst>
                    <a:gd name="connsiteX0" fmla="*/ 822325 w 1445816"/>
                    <a:gd name="connsiteY0" fmla="*/ 0 h 1644650"/>
                    <a:gd name="connsiteX1" fmla="*/ 1403797 w 1445816"/>
                    <a:gd name="connsiteY1" fmla="*/ 240853 h 1644650"/>
                    <a:gd name="connsiteX2" fmla="*/ 1445816 w 1445816"/>
                    <a:gd name="connsiteY2" fmla="*/ 291781 h 1644650"/>
                    <a:gd name="connsiteX3" fmla="*/ 1387422 w 1445816"/>
                    <a:gd name="connsiteY3" fmla="*/ 362555 h 1644650"/>
                    <a:gd name="connsiteX4" fmla="*/ 1311605 w 1445816"/>
                    <a:gd name="connsiteY4" fmla="*/ 502239 h 1644650"/>
                    <a:gd name="connsiteX5" fmla="*/ 1288249 w 1445816"/>
                    <a:gd name="connsiteY5" fmla="*/ 577478 h 1644650"/>
                    <a:gd name="connsiteX6" fmla="*/ 1260709 w 1445816"/>
                    <a:gd name="connsiteY6" fmla="*/ 526739 h 1644650"/>
                    <a:gd name="connsiteX7" fmla="*/ 822325 w 1445816"/>
                    <a:gd name="connsiteY7" fmla="*/ 293652 h 1644650"/>
                    <a:gd name="connsiteX8" fmla="*/ 293652 w 1445816"/>
                    <a:gd name="connsiteY8" fmla="*/ 822325 h 1644650"/>
                    <a:gd name="connsiteX9" fmla="*/ 822325 w 1445816"/>
                    <a:gd name="connsiteY9" fmla="*/ 1350998 h 1644650"/>
                    <a:gd name="connsiteX10" fmla="*/ 1260709 w 1445816"/>
                    <a:gd name="connsiteY10" fmla="*/ 1117911 h 1644650"/>
                    <a:gd name="connsiteX11" fmla="*/ 1288249 w 1445816"/>
                    <a:gd name="connsiteY11" fmla="*/ 1067173 h 1644650"/>
                    <a:gd name="connsiteX12" fmla="*/ 1311605 w 1445816"/>
                    <a:gd name="connsiteY12" fmla="*/ 1142411 h 1644650"/>
                    <a:gd name="connsiteX13" fmla="*/ 1387422 w 1445816"/>
                    <a:gd name="connsiteY13" fmla="*/ 1282095 h 1644650"/>
                    <a:gd name="connsiteX14" fmla="*/ 1445816 w 1445816"/>
                    <a:gd name="connsiteY14" fmla="*/ 1352869 h 1644650"/>
                    <a:gd name="connsiteX15" fmla="*/ 1403797 w 1445816"/>
                    <a:gd name="connsiteY15" fmla="*/ 1403797 h 1644650"/>
                    <a:gd name="connsiteX16" fmla="*/ 822325 w 1445816"/>
                    <a:gd name="connsiteY16" fmla="*/ 1644650 h 1644650"/>
                    <a:gd name="connsiteX17" fmla="*/ 0 w 1445816"/>
                    <a:gd name="connsiteY17" fmla="*/ 822325 h 1644650"/>
                    <a:gd name="connsiteX18" fmla="*/ 822325 w 1445816"/>
                    <a:gd name="connsiteY18" fmla="*/ 0 h 16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45816" h="1644650">
                      <a:moveTo>
                        <a:pt x="822325" y="0"/>
                      </a:moveTo>
                      <a:cubicBezTo>
                        <a:pt x="1049404" y="0"/>
                        <a:pt x="1254986" y="92042"/>
                        <a:pt x="1403797" y="240853"/>
                      </a:cubicBezTo>
                      <a:lnTo>
                        <a:pt x="1445816" y="291781"/>
                      </a:lnTo>
                      <a:lnTo>
                        <a:pt x="1387422" y="362555"/>
                      </a:lnTo>
                      <a:cubicBezTo>
                        <a:pt x="1357867" y="406303"/>
                        <a:pt x="1332411" y="453048"/>
                        <a:pt x="1311605" y="502239"/>
                      </a:cubicBezTo>
                      <a:lnTo>
                        <a:pt x="1288249" y="577478"/>
                      </a:lnTo>
                      <a:lnTo>
                        <a:pt x="1260709" y="526739"/>
                      </a:lnTo>
                      <a:cubicBezTo>
                        <a:pt x="1165703" y="386111"/>
                        <a:pt x="1004812" y="293652"/>
                        <a:pt x="822325" y="293652"/>
                      </a:cubicBezTo>
                      <a:cubicBezTo>
                        <a:pt x="530347" y="293652"/>
                        <a:pt x="293652" y="530347"/>
                        <a:pt x="293652" y="822325"/>
                      </a:cubicBezTo>
                      <a:cubicBezTo>
                        <a:pt x="293652" y="1114303"/>
                        <a:pt x="530347" y="1350998"/>
                        <a:pt x="822325" y="1350998"/>
                      </a:cubicBezTo>
                      <a:cubicBezTo>
                        <a:pt x="1004812" y="1350998"/>
                        <a:pt x="1165703" y="1258539"/>
                        <a:pt x="1260709" y="1117911"/>
                      </a:cubicBezTo>
                      <a:lnTo>
                        <a:pt x="1288249" y="1067173"/>
                      </a:lnTo>
                      <a:lnTo>
                        <a:pt x="1311605" y="1142411"/>
                      </a:lnTo>
                      <a:cubicBezTo>
                        <a:pt x="1332411" y="1191602"/>
                        <a:pt x="1357867" y="1238347"/>
                        <a:pt x="1387422" y="1282095"/>
                      </a:cubicBezTo>
                      <a:lnTo>
                        <a:pt x="1445816" y="1352869"/>
                      </a:lnTo>
                      <a:lnTo>
                        <a:pt x="1403797" y="1403797"/>
                      </a:lnTo>
                      <a:cubicBezTo>
                        <a:pt x="1254986" y="1552608"/>
                        <a:pt x="1049404" y="1644650"/>
                        <a:pt x="822325" y="1644650"/>
                      </a:cubicBezTo>
                      <a:cubicBezTo>
                        <a:pt x="368167" y="1644650"/>
                        <a:pt x="0" y="1276483"/>
                        <a:pt x="0" y="822325"/>
                      </a:cubicBezTo>
                      <a:cubicBezTo>
                        <a:pt x="0" y="368167"/>
                        <a:pt x="368167" y="0"/>
                        <a:pt x="822325" y="0"/>
                      </a:cubicBezTo>
                      <a:close/>
                    </a:path>
                  </a:pathLst>
                </a:custGeom>
                <a:solidFill>
                  <a:srgbClr val="C90C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58" name="圆: 空心 57"/>
                <p:cNvSpPr/>
                <p:nvPr/>
              </p:nvSpPr>
              <p:spPr>
                <a:xfrm>
                  <a:off x="5020356" y="1758950"/>
                  <a:ext cx="1644650" cy="1644650"/>
                </a:xfrm>
                <a:prstGeom prst="donut">
                  <a:avLst>
                    <a:gd name="adj" fmla="val 17855"/>
                  </a:avLst>
                </a:prstGeom>
                <a:solidFill>
                  <a:srgbClr val="C9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文本框 58"/>
                <p:cNvSpPr txBox="1"/>
                <p:nvPr/>
              </p:nvSpPr>
              <p:spPr>
                <a:xfrm>
                  <a:off x="6716363" y="1724739"/>
                  <a:ext cx="3386023" cy="1649087"/>
                </a:xfrm>
                <a:custGeom>
                  <a:avLst/>
                  <a:gdLst/>
                  <a:ahLst/>
                  <a:cxnLst/>
                  <a:rect l="l" t="t" r="r" b="b"/>
                  <a:pathLst>
                    <a:path w="3386023" h="1649087">
                      <a:moveTo>
                        <a:pt x="697535" y="1114544"/>
                      </a:moveTo>
                      <a:lnTo>
                        <a:pt x="697535" y="1276002"/>
                      </a:lnTo>
                      <a:lnTo>
                        <a:pt x="990219" y="1276002"/>
                      </a:lnTo>
                      <a:lnTo>
                        <a:pt x="990219" y="1114544"/>
                      </a:lnTo>
                      <a:close/>
                      <a:moveTo>
                        <a:pt x="508254" y="957029"/>
                      </a:moveTo>
                      <a:lnTo>
                        <a:pt x="1183005" y="957029"/>
                      </a:lnTo>
                      <a:lnTo>
                        <a:pt x="1183005" y="1431765"/>
                      </a:lnTo>
                      <a:lnTo>
                        <a:pt x="697535" y="1431765"/>
                      </a:lnTo>
                      <a:lnTo>
                        <a:pt x="697535" y="1526405"/>
                      </a:lnTo>
                      <a:lnTo>
                        <a:pt x="508254" y="1526405"/>
                      </a:lnTo>
                      <a:close/>
                      <a:moveTo>
                        <a:pt x="2267865" y="802691"/>
                      </a:moveTo>
                      <a:lnTo>
                        <a:pt x="2267865" y="1069086"/>
                      </a:lnTo>
                      <a:lnTo>
                        <a:pt x="2571064" y="1069086"/>
                      </a:lnTo>
                      <a:lnTo>
                        <a:pt x="2571064" y="802691"/>
                      </a:lnTo>
                      <a:close/>
                      <a:moveTo>
                        <a:pt x="741350" y="308389"/>
                      </a:moveTo>
                      <a:lnTo>
                        <a:pt x="939394" y="308389"/>
                      </a:lnTo>
                      <a:lnTo>
                        <a:pt x="939394" y="424239"/>
                      </a:lnTo>
                      <a:lnTo>
                        <a:pt x="1214552" y="424239"/>
                      </a:lnTo>
                      <a:lnTo>
                        <a:pt x="1214552" y="581754"/>
                      </a:lnTo>
                      <a:lnTo>
                        <a:pt x="939394" y="581754"/>
                      </a:lnTo>
                      <a:lnTo>
                        <a:pt x="939394" y="694139"/>
                      </a:lnTo>
                      <a:lnTo>
                        <a:pt x="1249604" y="694139"/>
                      </a:lnTo>
                      <a:lnTo>
                        <a:pt x="1249604" y="856912"/>
                      </a:lnTo>
                      <a:lnTo>
                        <a:pt x="445161" y="856912"/>
                      </a:lnTo>
                      <a:lnTo>
                        <a:pt x="445161" y="694139"/>
                      </a:lnTo>
                      <a:lnTo>
                        <a:pt x="741350" y="694139"/>
                      </a:lnTo>
                      <a:lnTo>
                        <a:pt x="741350" y="581754"/>
                      </a:lnTo>
                      <a:lnTo>
                        <a:pt x="480213" y="581754"/>
                      </a:lnTo>
                      <a:lnTo>
                        <a:pt x="480213" y="424239"/>
                      </a:lnTo>
                      <a:lnTo>
                        <a:pt x="741350" y="424239"/>
                      </a:lnTo>
                      <a:close/>
                      <a:moveTo>
                        <a:pt x="180518" y="89492"/>
                      </a:moveTo>
                      <a:lnTo>
                        <a:pt x="1531773" y="89492"/>
                      </a:lnTo>
                      <a:lnTo>
                        <a:pt x="1531773" y="1410763"/>
                      </a:lnTo>
                      <a:cubicBezTo>
                        <a:pt x="1532247" y="1464256"/>
                        <a:pt x="1525602" y="1505903"/>
                        <a:pt x="1511837" y="1535706"/>
                      </a:cubicBezTo>
                      <a:cubicBezTo>
                        <a:pt x="1498072" y="1565508"/>
                        <a:pt x="1474339" y="1588734"/>
                        <a:pt x="1440637" y="1605382"/>
                      </a:cubicBezTo>
                      <a:cubicBezTo>
                        <a:pt x="1407630" y="1620644"/>
                        <a:pt x="1364984" y="1630429"/>
                        <a:pt x="1312698" y="1634738"/>
                      </a:cubicBezTo>
                      <a:cubicBezTo>
                        <a:pt x="1260412" y="1639046"/>
                        <a:pt x="1196734" y="1640945"/>
                        <a:pt x="1121664" y="1640434"/>
                      </a:cubicBezTo>
                      <a:cubicBezTo>
                        <a:pt x="1117721" y="1611078"/>
                        <a:pt x="1109834" y="1578216"/>
                        <a:pt x="1098004" y="1541847"/>
                      </a:cubicBezTo>
                      <a:cubicBezTo>
                        <a:pt x="1086174" y="1505479"/>
                        <a:pt x="1073030" y="1473487"/>
                        <a:pt x="1058571" y="1445873"/>
                      </a:cubicBezTo>
                      <a:cubicBezTo>
                        <a:pt x="1105088" y="1448330"/>
                        <a:pt x="1149633" y="1449578"/>
                        <a:pt x="1192206" y="1449617"/>
                      </a:cubicBezTo>
                      <a:cubicBezTo>
                        <a:pt x="1234780" y="1449656"/>
                        <a:pt x="1264428" y="1449583"/>
                        <a:pt x="1281151" y="1449400"/>
                      </a:cubicBezTo>
                      <a:cubicBezTo>
                        <a:pt x="1295938" y="1449580"/>
                        <a:pt x="1306673" y="1446575"/>
                        <a:pt x="1313355" y="1440384"/>
                      </a:cubicBezTo>
                      <a:cubicBezTo>
                        <a:pt x="1320037" y="1434193"/>
                        <a:pt x="1323323" y="1423736"/>
                        <a:pt x="1323213" y="1409013"/>
                      </a:cubicBezTo>
                      <a:lnTo>
                        <a:pt x="1323213" y="282059"/>
                      </a:lnTo>
                      <a:lnTo>
                        <a:pt x="387325" y="282059"/>
                      </a:lnTo>
                      <a:lnTo>
                        <a:pt x="387325" y="695889"/>
                      </a:lnTo>
                      <a:cubicBezTo>
                        <a:pt x="388158" y="793428"/>
                        <a:pt x="383376" y="899559"/>
                        <a:pt x="372980" y="1014284"/>
                      </a:cubicBezTo>
                      <a:cubicBezTo>
                        <a:pt x="362583" y="1129008"/>
                        <a:pt x="341573" y="1241882"/>
                        <a:pt x="309951" y="1352904"/>
                      </a:cubicBezTo>
                      <a:cubicBezTo>
                        <a:pt x="278328" y="1463927"/>
                        <a:pt x="231095" y="1562655"/>
                        <a:pt x="168250" y="1649087"/>
                      </a:cubicBezTo>
                      <a:cubicBezTo>
                        <a:pt x="148752" y="1628166"/>
                        <a:pt x="122025" y="1604286"/>
                        <a:pt x="88069" y="1577450"/>
                      </a:cubicBezTo>
                      <a:cubicBezTo>
                        <a:pt x="54112" y="1550613"/>
                        <a:pt x="24756" y="1530677"/>
                        <a:pt x="0" y="1517642"/>
                      </a:cubicBezTo>
                      <a:cubicBezTo>
                        <a:pt x="54645" y="1440021"/>
                        <a:pt x="94911" y="1353975"/>
                        <a:pt x="120800" y="1259505"/>
                      </a:cubicBezTo>
                      <a:cubicBezTo>
                        <a:pt x="146689" y="1165035"/>
                        <a:pt x="163328" y="1069094"/>
                        <a:pt x="170717" y="971681"/>
                      </a:cubicBezTo>
                      <a:cubicBezTo>
                        <a:pt x="178106" y="874269"/>
                        <a:pt x="181373" y="782338"/>
                        <a:pt x="180518" y="695889"/>
                      </a:cubicBezTo>
                      <a:close/>
                      <a:moveTo>
                        <a:pt x="2145183" y="0"/>
                      </a:moveTo>
                      <a:lnTo>
                        <a:pt x="2357247" y="54331"/>
                      </a:lnTo>
                      <a:cubicBezTo>
                        <a:pt x="2341474" y="103111"/>
                        <a:pt x="2322195" y="151016"/>
                        <a:pt x="2299411" y="198044"/>
                      </a:cubicBezTo>
                      <a:lnTo>
                        <a:pt x="3289631" y="198044"/>
                      </a:lnTo>
                      <a:lnTo>
                        <a:pt x="3289631" y="399593"/>
                      </a:lnTo>
                      <a:lnTo>
                        <a:pt x="2786634" y="399593"/>
                      </a:lnTo>
                      <a:lnTo>
                        <a:pt x="2786634" y="609905"/>
                      </a:lnTo>
                      <a:lnTo>
                        <a:pt x="3249321" y="609905"/>
                      </a:lnTo>
                      <a:lnTo>
                        <a:pt x="3249321" y="802691"/>
                      </a:lnTo>
                      <a:lnTo>
                        <a:pt x="2786634" y="802691"/>
                      </a:lnTo>
                      <a:lnTo>
                        <a:pt x="2786634" y="1069086"/>
                      </a:lnTo>
                      <a:lnTo>
                        <a:pt x="3386023" y="1069086"/>
                      </a:lnTo>
                      <a:lnTo>
                        <a:pt x="3386023" y="1268883"/>
                      </a:lnTo>
                      <a:lnTo>
                        <a:pt x="2786634" y="1268883"/>
                      </a:lnTo>
                      <a:lnTo>
                        <a:pt x="2786634" y="1643939"/>
                      </a:lnTo>
                      <a:lnTo>
                        <a:pt x="2571064" y="1643939"/>
                      </a:lnTo>
                      <a:lnTo>
                        <a:pt x="2571064" y="1268883"/>
                      </a:lnTo>
                      <a:lnTo>
                        <a:pt x="1782395" y="1268883"/>
                      </a:lnTo>
                      <a:lnTo>
                        <a:pt x="1782395" y="1069086"/>
                      </a:lnTo>
                      <a:lnTo>
                        <a:pt x="2059305" y="1069086"/>
                      </a:lnTo>
                      <a:lnTo>
                        <a:pt x="2059305" y="609905"/>
                      </a:lnTo>
                      <a:lnTo>
                        <a:pt x="2571064" y="609905"/>
                      </a:lnTo>
                      <a:lnTo>
                        <a:pt x="2571064" y="399593"/>
                      </a:lnTo>
                      <a:lnTo>
                        <a:pt x="2196008" y="399593"/>
                      </a:lnTo>
                      <a:cubicBezTo>
                        <a:pt x="2159788" y="462175"/>
                        <a:pt x="2121377" y="520595"/>
                        <a:pt x="2080775" y="574853"/>
                      </a:cubicBezTo>
                      <a:cubicBezTo>
                        <a:pt x="2040173" y="629111"/>
                        <a:pt x="1999133" y="677015"/>
                        <a:pt x="1957655" y="718566"/>
                      </a:cubicBezTo>
                      <a:cubicBezTo>
                        <a:pt x="1935674" y="699470"/>
                        <a:pt x="1906902" y="676321"/>
                        <a:pt x="1871339" y="649119"/>
                      </a:cubicBezTo>
                      <a:cubicBezTo>
                        <a:pt x="1835776" y="621918"/>
                        <a:pt x="1804375" y="600083"/>
                        <a:pt x="1777137" y="583616"/>
                      </a:cubicBezTo>
                      <a:cubicBezTo>
                        <a:pt x="1856771" y="515155"/>
                        <a:pt x="1928408" y="429497"/>
                        <a:pt x="1992049" y="326641"/>
                      </a:cubicBezTo>
                      <a:cubicBezTo>
                        <a:pt x="2055691" y="223785"/>
                        <a:pt x="2106735" y="114905"/>
                        <a:pt x="2145183" y="0"/>
                      </a:cubicBezTo>
                      <a:close/>
                    </a:path>
                  </a:pathLst>
                </a:custGeom>
                <a:solidFill>
                  <a:srgbClr val="C90C0C"/>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13800" b="1" dirty="0">
                    <a:solidFill>
                      <a:srgbClr val="C90C0C"/>
                    </a:solidFill>
                    <a:latin typeface="Noto Sans S Chinese Bold" panose="020B0800000000000000" pitchFamily="34" charset="-122"/>
                    <a:ea typeface="Noto Sans S Chinese Bold" panose="020B0800000000000000" pitchFamily="34" charset="-122"/>
                  </a:endParaRPr>
                </a:p>
              </p:txBody>
            </p:sp>
          </p:grpSp>
          <p:sp>
            <p:nvSpPr>
              <p:cNvPr id="54" name="文本框 53"/>
              <p:cNvSpPr txBox="1"/>
              <p:nvPr/>
            </p:nvSpPr>
            <p:spPr>
              <a:xfrm>
                <a:off x="-2847842" y="4223050"/>
                <a:ext cx="1682400" cy="787523"/>
              </a:xfrm>
              <a:prstGeom prst="rect">
                <a:avLst/>
              </a:prstGeom>
              <a:noFill/>
            </p:spPr>
            <p:txBody>
              <a:bodyPr wrap="square" rtlCol="0">
                <a:spAutoFit/>
              </a:bodyPr>
              <a:lstStyle/>
              <a:p>
                <a:pPr algn="ctr">
                  <a:lnSpc>
                    <a:spcPts val="2800"/>
                  </a:lnSpc>
                </a:pPr>
                <a:r>
                  <a:rPr lang="zh-CN" altLang="en-US" sz="2000" b="1" dirty="0">
                    <a:solidFill>
                      <a:srgbClr val="C90C0C"/>
                    </a:solidFill>
                    <a:latin typeface="Noto Sans S Chinese Bold" panose="020B0800000000000000" pitchFamily="34" charset="-122"/>
                    <a:ea typeface="Noto Sans S Chinese Bold" panose="020B0800000000000000" pitchFamily="34" charset="-122"/>
                  </a:rPr>
                  <a:t>庆祝中国</a:t>
                </a:r>
                <a:endParaRPr lang="en-US" altLang="zh-CN" sz="2000" b="1" dirty="0">
                  <a:solidFill>
                    <a:srgbClr val="C90C0C"/>
                  </a:solidFill>
                  <a:latin typeface="Noto Sans S Chinese Bold" panose="020B0800000000000000" pitchFamily="34" charset="-122"/>
                  <a:ea typeface="Noto Sans S Chinese Bold" panose="020B0800000000000000" pitchFamily="34" charset="-122"/>
                </a:endParaRPr>
              </a:p>
              <a:p>
                <a:pPr algn="ctr">
                  <a:lnSpc>
                    <a:spcPts val="2800"/>
                  </a:lnSpc>
                </a:pPr>
                <a:r>
                  <a:rPr lang="zh-CN" altLang="en-US" sz="2000" b="1" dirty="0">
                    <a:solidFill>
                      <a:srgbClr val="C90C0C"/>
                    </a:solidFill>
                    <a:latin typeface="Noto Sans S Chinese Bold" panose="020B0800000000000000" pitchFamily="34" charset="-122"/>
                    <a:ea typeface="Noto Sans S Chinese Bold" panose="020B0800000000000000" pitchFamily="34" charset="-122"/>
                  </a:rPr>
                  <a:t>共产党建党</a:t>
                </a:r>
                <a:endParaRPr lang="zh-CN" altLang="en-US" sz="2000" b="1" dirty="0">
                  <a:solidFill>
                    <a:srgbClr val="C90C0C"/>
                  </a:solidFill>
                  <a:latin typeface="Noto Sans S Chinese Bold" panose="020B0800000000000000" pitchFamily="34" charset="-122"/>
                  <a:ea typeface="Noto Sans S Chinese Bold" panose="020B0800000000000000" pitchFamily="34" charset="-122"/>
                </a:endParaRPr>
              </a:p>
            </p:txBody>
          </p:sp>
        </p:grpSp>
        <p:sp>
          <p:nvSpPr>
            <p:cNvPr id="69" name="文本框 68"/>
            <p:cNvSpPr txBox="1"/>
            <p:nvPr/>
          </p:nvSpPr>
          <p:spPr>
            <a:xfrm>
              <a:off x="-2336544" y="3365877"/>
              <a:ext cx="634744" cy="461665"/>
            </a:xfrm>
            <a:prstGeom prst="rect">
              <a:avLst/>
            </a:prstGeom>
            <a:noFill/>
          </p:spPr>
          <p:txBody>
            <a:bodyPr wrap="square" rtlCol="0">
              <a:spAutoFit/>
            </a:bodyPr>
            <a:lstStyle/>
            <a:p>
              <a:pPr algn="ctr"/>
              <a:r>
                <a:rPr lang="en-US" altLang="zh-CN" sz="1200" b="1" dirty="0">
                  <a:solidFill>
                    <a:schemeClr val="bg1"/>
                  </a:solidFill>
                  <a:latin typeface="汉仪润圆-65简" panose="00020600040101010101" pitchFamily="18" charset="-122"/>
                  <a:ea typeface="汉仪润圆-65简" panose="00020600040101010101" pitchFamily="18" charset="-122"/>
                </a:rPr>
                <a:t>1921</a:t>
              </a:r>
              <a:endParaRPr lang="en-US" altLang="zh-CN" sz="1200" b="1" dirty="0">
                <a:solidFill>
                  <a:schemeClr val="bg1"/>
                </a:solidFill>
                <a:latin typeface="汉仪润圆-65简" panose="00020600040101010101" pitchFamily="18" charset="-122"/>
                <a:ea typeface="汉仪润圆-65简" panose="00020600040101010101" pitchFamily="18" charset="-122"/>
              </a:endParaRPr>
            </a:p>
            <a:p>
              <a:pPr algn="ctr"/>
              <a:r>
                <a:rPr lang="en-US" altLang="zh-CN" sz="1200" b="1" dirty="0">
                  <a:solidFill>
                    <a:schemeClr val="bg1"/>
                  </a:solidFill>
                  <a:latin typeface="汉仪润圆-65简" panose="00020600040101010101" pitchFamily="18" charset="-122"/>
                  <a:ea typeface="汉仪润圆-65简" panose="00020600040101010101" pitchFamily="18" charset="-122"/>
                </a:rPr>
                <a:t>2021</a:t>
              </a:r>
              <a:endParaRPr lang="zh-CN" altLang="en-US" sz="1200" b="1" dirty="0">
                <a:solidFill>
                  <a:schemeClr val="bg1"/>
                </a:solidFill>
                <a:latin typeface="汉仪润圆-65简" panose="00020600040101010101" pitchFamily="18" charset="-122"/>
                <a:ea typeface="汉仪润圆-65简" panose="00020600040101010101" pitchFamily="18" charset="-122"/>
              </a:endParaRPr>
            </a:p>
          </p:txBody>
        </p:sp>
      </p:grpSp>
      <p:pic>
        <p:nvPicPr>
          <p:cNvPr id="2" name="图片 1" descr="65f2901fcf738e2ad03301eca012bbb"/>
          <p:cNvPicPr>
            <a:picLocks noChangeAspect="1"/>
          </p:cNvPicPr>
          <p:nvPr/>
        </p:nvPicPr>
        <p:blipFill>
          <a:blip r:embed="rId5"/>
          <a:srcRect t="20320" r="13435" b="14234"/>
          <a:stretch>
            <a:fillRect/>
          </a:stretch>
        </p:blipFill>
        <p:spPr>
          <a:xfrm>
            <a:off x="4490085" y="1939925"/>
            <a:ext cx="7277735" cy="3953510"/>
          </a:xfrm>
          <a:prstGeom prst="rect">
            <a:avLst/>
          </a:prstGeom>
        </p:spPr>
      </p:pic>
      <p:sp>
        <p:nvSpPr>
          <p:cNvPr id="5" name="文本框 4"/>
          <p:cNvSpPr txBox="1"/>
          <p:nvPr/>
        </p:nvSpPr>
        <p:spPr>
          <a:xfrm>
            <a:off x="4490085" y="1206500"/>
            <a:ext cx="7091680" cy="368300"/>
          </a:xfrm>
          <a:prstGeom prst="rect">
            <a:avLst/>
          </a:prstGeom>
          <a:noFill/>
        </p:spPr>
        <p:txBody>
          <a:bodyPr wrap="square" rtlCol="0" anchor="t">
            <a:spAutoFit/>
          </a:bodyPr>
          <a:p>
            <a:r>
              <a:rPr lang="zh-CN" altLang="en-US">
                <a:sym typeface="+mn-ea"/>
              </a:rPr>
              <a:t>办实事、开新局，砥砺前行，奋力走好建筑工程业发展新征路</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0" y="5350086"/>
            <a:ext cx="2301400" cy="1450883"/>
          </a:xfrm>
          <a:prstGeom prst="rect">
            <a:avLst/>
          </a:prstGeom>
        </p:spPr>
      </p:pic>
      <p:pic>
        <p:nvPicPr>
          <p:cNvPr id="7" name="图片 6"/>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9583597" y="576960"/>
            <a:ext cx="2283106" cy="1463675"/>
          </a:xfrm>
          <a:prstGeom prst="rect">
            <a:avLst/>
          </a:prstGeom>
        </p:spPr>
      </p:pic>
      <p:grpSp>
        <p:nvGrpSpPr>
          <p:cNvPr id="8" name="组合 7"/>
          <p:cNvGrpSpPr/>
          <p:nvPr/>
        </p:nvGrpSpPr>
        <p:grpSpPr>
          <a:xfrm>
            <a:off x="1467300" y="1192199"/>
            <a:ext cx="9273271" cy="4287337"/>
            <a:chOff x="1467300" y="1306499"/>
            <a:chExt cx="9273271" cy="4287337"/>
          </a:xfrm>
        </p:grpSpPr>
        <p:sp>
          <p:nvSpPr>
            <p:cNvPr id="9" name="文本框 8"/>
            <p:cNvSpPr txBox="1"/>
            <p:nvPr/>
          </p:nvSpPr>
          <p:spPr>
            <a:xfrm>
              <a:off x="5284834" y="1306499"/>
              <a:ext cx="1636666" cy="830997"/>
            </a:xfrm>
            <a:prstGeom prst="rect">
              <a:avLst/>
            </a:prstGeom>
            <a:noFill/>
          </p:spPr>
          <p:txBody>
            <a:bodyPr wrap="square" rtlCol="0">
              <a:spAutoFit/>
            </a:bodyPr>
            <a:lstStyle>
              <a:defPPr>
                <a:defRPr lang="zh-CN"/>
              </a:defPPr>
              <a:lvl1pPr algn="dist">
                <a:defRPr sz="3200">
                  <a:solidFill>
                    <a:srgbClr val="AC0000"/>
                  </a:solidFill>
                  <a:latin typeface="Noto Sans S Chinese Black" panose="020B0A00000000000000" pitchFamily="34" charset="-122"/>
                  <a:ea typeface="Noto Sans S Chinese Black" panose="020B0A00000000000000" pitchFamily="34" charset="-122"/>
                </a:defRPr>
              </a:lvl1pPr>
            </a:lstStyle>
            <a:p>
              <a:r>
                <a:rPr lang="zh-CN" altLang="en-US" sz="4800" dirty="0">
                  <a:solidFill>
                    <a:srgbClr val="AF0B06"/>
                  </a:solidFill>
                  <a:latin typeface="Noto Sans S Chinese Bold" panose="020B0800000000000000" pitchFamily="34" charset="-122"/>
                  <a:ea typeface="Noto Sans S Chinese Bold" panose="020B0800000000000000" pitchFamily="34" charset="-122"/>
                </a:rPr>
                <a:t>总结</a:t>
              </a:r>
              <a:endParaRPr lang="zh-CN" altLang="en-US" sz="4800" dirty="0">
                <a:solidFill>
                  <a:srgbClr val="AF0B06"/>
                </a:solidFill>
                <a:latin typeface="Noto Sans S Chinese Bold" panose="020B0800000000000000" pitchFamily="34" charset="-122"/>
                <a:ea typeface="Noto Sans S Chinese Bold" panose="020B0800000000000000" pitchFamily="34" charset="-122"/>
              </a:endParaRPr>
            </a:p>
          </p:txBody>
        </p:sp>
        <p:grpSp>
          <p:nvGrpSpPr>
            <p:cNvPr id="10" name="组合 9"/>
            <p:cNvGrpSpPr/>
            <p:nvPr/>
          </p:nvGrpSpPr>
          <p:grpSpPr>
            <a:xfrm>
              <a:off x="1562100" y="2549599"/>
              <a:ext cx="9056199" cy="0"/>
              <a:chOff x="646412" y="2307771"/>
              <a:chExt cx="11165217" cy="0"/>
            </a:xfrm>
          </p:grpSpPr>
          <p:cxnSp>
            <p:nvCxnSpPr>
              <p:cNvPr id="19" name="直接连接符 18"/>
              <p:cNvCxnSpPr/>
              <p:nvPr/>
            </p:nvCxnSpPr>
            <p:spPr>
              <a:xfrm>
                <a:off x="646412" y="2307771"/>
                <a:ext cx="4438372" cy="0"/>
              </a:xfrm>
              <a:prstGeom prst="line">
                <a:avLst/>
              </a:prstGeom>
              <a:ln w="22225">
                <a:solidFill>
                  <a:srgbClr val="AF0B0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373257" y="2307771"/>
                <a:ext cx="4438372" cy="0"/>
              </a:xfrm>
              <a:prstGeom prst="line">
                <a:avLst/>
              </a:prstGeom>
              <a:ln w="22225">
                <a:solidFill>
                  <a:srgbClr val="AF0B06"/>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5379099" y="2368042"/>
              <a:ext cx="1433801" cy="313333"/>
              <a:chOff x="5221689" y="1909763"/>
              <a:chExt cx="1767706" cy="386302"/>
            </a:xfrm>
            <a:solidFill>
              <a:srgbClr val="B41A1A"/>
            </a:solidFill>
          </p:grpSpPr>
          <p:sp>
            <p:nvSpPr>
              <p:cNvPr id="13" name="星形: 五角 12"/>
              <p:cNvSpPr/>
              <p:nvPr/>
            </p:nvSpPr>
            <p:spPr>
              <a:xfrm>
                <a:off x="5912391" y="1909763"/>
                <a:ext cx="386302" cy="386302"/>
              </a:xfrm>
              <a:prstGeom prst="star5">
                <a:avLst>
                  <a:gd name="adj" fmla="val 23338"/>
                  <a:gd name="hf" fmla="val 105146"/>
                  <a:gd name="vf" fmla="val 110557"/>
                </a:avLst>
              </a:prstGeom>
              <a:solidFill>
                <a:srgbClr val="B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星形: 五角 13"/>
              <p:cNvSpPr/>
              <p:nvPr/>
            </p:nvSpPr>
            <p:spPr>
              <a:xfrm>
                <a:off x="5545087" y="1971676"/>
                <a:ext cx="262477" cy="262477"/>
              </a:xfrm>
              <a:prstGeom prst="star5">
                <a:avLst>
                  <a:gd name="adj" fmla="val 23338"/>
                  <a:gd name="hf" fmla="val 105146"/>
                  <a:gd name="vf" fmla="val 110557"/>
                </a:avLst>
              </a:prstGeom>
              <a:solidFill>
                <a:srgbClr val="B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星形: 五角 14"/>
              <p:cNvSpPr/>
              <p:nvPr/>
            </p:nvSpPr>
            <p:spPr>
              <a:xfrm>
                <a:off x="5221689" y="2008192"/>
                <a:ext cx="189445" cy="189445"/>
              </a:xfrm>
              <a:prstGeom prst="star5">
                <a:avLst>
                  <a:gd name="adj" fmla="val 23338"/>
                  <a:gd name="hf" fmla="val 105146"/>
                  <a:gd name="vf" fmla="val 110557"/>
                </a:avLst>
              </a:prstGeom>
              <a:solidFill>
                <a:srgbClr val="B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flipH="1">
                <a:off x="6403520" y="1971676"/>
                <a:ext cx="585875" cy="262477"/>
                <a:chOff x="5374089" y="2124076"/>
                <a:chExt cx="585875" cy="262477"/>
              </a:xfrm>
              <a:grpFill/>
            </p:grpSpPr>
            <p:sp>
              <p:nvSpPr>
                <p:cNvPr id="17" name="星形: 五角 16"/>
                <p:cNvSpPr/>
                <p:nvPr/>
              </p:nvSpPr>
              <p:spPr>
                <a:xfrm>
                  <a:off x="5697487" y="2124076"/>
                  <a:ext cx="262477" cy="262477"/>
                </a:xfrm>
                <a:prstGeom prst="star5">
                  <a:avLst>
                    <a:gd name="adj" fmla="val 23338"/>
                    <a:gd name="hf" fmla="val 105146"/>
                    <a:gd name="vf" fmla="val 110557"/>
                  </a:avLst>
                </a:prstGeom>
                <a:solidFill>
                  <a:srgbClr val="B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星形: 五角 17"/>
                <p:cNvSpPr/>
                <p:nvPr/>
              </p:nvSpPr>
              <p:spPr>
                <a:xfrm>
                  <a:off x="5374089" y="2160592"/>
                  <a:ext cx="189445" cy="189445"/>
                </a:xfrm>
                <a:prstGeom prst="star5">
                  <a:avLst>
                    <a:gd name="adj" fmla="val 23338"/>
                    <a:gd name="hf" fmla="val 105146"/>
                    <a:gd name="vf" fmla="val 110557"/>
                  </a:avLst>
                </a:prstGeom>
                <a:solidFill>
                  <a:srgbClr val="B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2" name="矩形 11"/>
            <p:cNvSpPr/>
            <p:nvPr/>
          </p:nvSpPr>
          <p:spPr>
            <a:xfrm>
              <a:off x="1467300" y="2870956"/>
              <a:ext cx="9273271" cy="2722880"/>
            </a:xfrm>
            <a:prstGeom prst="rect">
              <a:avLst/>
            </a:prstGeom>
          </p:spPr>
          <p:txBody>
            <a:bodyPr wrap="square">
              <a:spAutoFit/>
            </a:bodyPr>
            <a:lstStyle/>
            <a:p>
              <a:pPr>
                <a:lnSpc>
                  <a:spcPct val="150000"/>
                </a:lnSpc>
              </a:pPr>
              <a:r>
                <a:rPr lang="zh-CN" altLang="en-US" sz="1900" dirty="0">
                  <a:latin typeface="Noto Sans S Chinese Regular" panose="020B0500000000000000" pitchFamily="34" charset="-122"/>
                  <a:ea typeface="Noto Sans S Chinese Regular" panose="020B0500000000000000" pitchFamily="34" charset="-122"/>
                </a:rPr>
                <a:t>     辽宁杰之捷建筑工程有限公司李淑君总经理表示，公司上下要深入思考、认识、探寻党成功的密码，领悟好党的思想，要用铁的纪律打造坚强的组织，锻造一支具有钢铁般意志的员工队伍；总经理强调要保持“越是艰险越向前”的奋进姿态，深刻认清形势，抢抓黄金发展机遇。深刻认识肩上的责任重担，紧抓黄金发展机遇期 ；要拿出“宜将盛勇追穷寇”的坚定决心，发扬斗争精神，全力攻克瓶颈难题。奋力走好建筑工程业新长征路。</a:t>
              </a:r>
              <a:endParaRPr lang="zh-CN" altLang="en-US" sz="1900" dirty="0">
                <a:latin typeface="Noto Sans S Chinese Regular" panose="020B0500000000000000" pitchFamily="34" charset="-122"/>
                <a:ea typeface="Noto Sans S Chinese Regular" panose="020B0500000000000000" pitchFamily="34" charset="-122"/>
              </a:endParaRPr>
            </a:p>
          </p:txBody>
        </p:sp>
      </p:grpSp>
      <p:sp>
        <p:nvSpPr>
          <p:cNvPr id="22" name="图文框 21"/>
          <p:cNvSpPr/>
          <p:nvPr/>
        </p:nvSpPr>
        <p:spPr>
          <a:xfrm>
            <a:off x="0" y="0"/>
            <a:ext cx="12192000" cy="6858000"/>
          </a:xfrm>
          <a:prstGeom prst="frame">
            <a:avLst>
              <a:gd name="adj1" fmla="val 808"/>
            </a:avLst>
          </a:prstGeom>
          <a:solidFill>
            <a:srgbClr val="AF0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0" y="5350086"/>
            <a:ext cx="2301400" cy="1450883"/>
          </a:xfrm>
          <a:prstGeom prst="rect">
            <a:avLst/>
          </a:prstGeom>
        </p:spPr>
      </p:pic>
      <p:pic>
        <p:nvPicPr>
          <p:cNvPr id="7" name="图片 6"/>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9583597" y="576960"/>
            <a:ext cx="2283106" cy="1463675"/>
          </a:xfrm>
          <a:prstGeom prst="rect">
            <a:avLst/>
          </a:prstGeom>
        </p:spPr>
      </p:pic>
      <p:grpSp>
        <p:nvGrpSpPr>
          <p:cNvPr id="8" name="组合 7"/>
          <p:cNvGrpSpPr/>
          <p:nvPr/>
        </p:nvGrpSpPr>
        <p:grpSpPr>
          <a:xfrm>
            <a:off x="1562100" y="1192199"/>
            <a:ext cx="9056199" cy="1374876"/>
            <a:chOff x="1562100" y="1306499"/>
            <a:chExt cx="9056199" cy="1374876"/>
          </a:xfrm>
        </p:grpSpPr>
        <p:sp>
          <p:nvSpPr>
            <p:cNvPr id="9" name="文本框 8"/>
            <p:cNvSpPr txBox="1"/>
            <p:nvPr/>
          </p:nvSpPr>
          <p:spPr>
            <a:xfrm>
              <a:off x="5284834" y="1306499"/>
              <a:ext cx="1636666" cy="830997"/>
            </a:xfrm>
            <a:prstGeom prst="rect">
              <a:avLst/>
            </a:prstGeom>
            <a:noFill/>
          </p:spPr>
          <p:txBody>
            <a:bodyPr wrap="square" rtlCol="0">
              <a:spAutoFit/>
            </a:bodyPr>
            <a:lstStyle>
              <a:defPPr>
                <a:defRPr lang="zh-CN"/>
              </a:defPPr>
              <a:lvl1pPr algn="dist">
                <a:defRPr sz="3200">
                  <a:solidFill>
                    <a:srgbClr val="AC0000"/>
                  </a:solidFill>
                  <a:latin typeface="Noto Sans S Chinese Black" panose="020B0A00000000000000" pitchFamily="34" charset="-122"/>
                  <a:ea typeface="Noto Sans S Chinese Black" panose="020B0A00000000000000" pitchFamily="34" charset="-122"/>
                </a:defRPr>
              </a:lvl1pPr>
            </a:lstStyle>
            <a:p>
              <a:r>
                <a:rPr lang="zh-CN" altLang="en-US" sz="4800" dirty="0">
                  <a:solidFill>
                    <a:srgbClr val="AF0B06"/>
                  </a:solidFill>
                  <a:latin typeface="Noto Sans S Chinese Bold" panose="020B0800000000000000" pitchFamily="34" charset="-122"/>
                  <a:ea typeface="Noto Sans S Chinese Bold" panose="020B0800000000000000" pitchFamily="34" charset="-122"/>
                </a:rPr>
                <a:t>前言</a:t>
              </a:r>
              <a:endParaRPr lang="zh-CN" altLang="en-US" sz="4800" dirty="0">
                <a:solidFill>
                  <a:srgbClr val="AF0B06"/>
                </a:solidFill>
                <a:latin typeface="Noto Sans S Chinese Bold" panose="020B0800000000000000" pitchFamily="34" charset="-122"/>
                <a:ea typeface="Noto Sans S Chinese Bold" panose="020B0800000000000000" pitchFamily="34" charset="-122"/>
              </a:endParaRPr>
            </a:p>
          </p:txBody>
        </p:sp>
        <p:grpSp>
          <p:nvGrpSpPr>
            <p:cNvPr id="10" name="组合 9"/>
            <p:cNvGrpSpPr/>
            <p:nvPr/>
          </p:nvGrpSpPr>
          <p:grpSpPr>
            <a:xfrm>
              <a:off x="1562100" y="2549599"/>
              <a:ext cx="9056199" cy="0"/>
              <a:chOff x="646412" y="2307771"/>
              <a:chExt cx="11165217" cy="0"/>
            </a:xfrm>
          </p:grpSpPr>
          <p:cxnSp>
            <p:nvCxnSpPr>
              <p:cNvPr id="19" name="直接连接符 18"/>
              <p:cNvCxnSpPr/>
              <p:nvPr/>
            </p:nvCxnSpPr>
            <p:spPr>
              <a:xfrm>
                <a:off x="646412" y="2307771"/>
                <a:ext cx="4438372" cy="0"/>
              </a:xfrm>
              <a:prstGeom prst="line">
                <a:avLst/>
              </a:prstGeom>
              <a:ln w="22225">
                <a:solidFill>
                  <a:srgbClr val="AF0B0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373257" y="2307771"/>
                <a:ext cx="4438372" cy="0"/>
              </a:xfrm>
              <a:prstGeom prst="line">
                <a:avLst/>
              </a:prstGeom>
              <a:ln w="22225">
                <a:solidFill>
                  <a:srgbClr val="AF0B06"/>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5379099" y="2368042"/>
              <a:ext cx="1433801" cy="313333"/>
              <a:chOff x="5221689" y="1909763"/>
              <a:chExt cx="1767706" cy="386302"/>
            </a:xfrm>
            <a:solidFill>
              <a:srgbClr val="B41A1A"/>
            </a:solidFill>
          </p:grpSpPr>
          <p:sp>
            <p:nvSpPr>
              <p:cNvPr id="13" name="星形: 五角 12"/>
              <p:cNvSpPr/>
              <p:nvPr/>
            </p:nvSpPr>
            <p:spPr>
              <a:xfrm>
                <a:off x="5912391" y="1909763"/>
                <a:ext cx="386302" cy="386302"/>
              </a:xfrm>
              <a:prstGeom prst="star5">
                <a:avLst>
                  <a:gd name="adj" fmla="val 23338"/>
                  <a:gd name="hf" fmla="val 105146"/>
                  <a:gd name="vf" fmla="val 110557"/>
                </a:avLst>
              </a:prstGeom>
              <a:solidFill>
                <a:srgbClr val="B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星形: 五角 13"/>
              <p:cNvSpPr/>
              <p:nvPr/>
            </p:nvSpPr>
            <p:spPr>
              <a:xfrm>
                <a:off x="5545087" y="1971676"/>
                <a:ext cx="262477" cy="262477"/>
              </a:xfrm>
              <a:prstGeom prst="star5">
                <a:avLst>
                  <a:gd name="adj" fmla="val 23338"/>
                  <a:gd name="hf" fmla="val 105146"/>
                  <a:gd name="vf" fmla="val 110557"/>
                </a:avLst>
              </a:prstGeom>
              <a:solidFill>
                <a:srgbClr val="B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星形: 五角 14"/>
              <p:cNvSpPr/>
              <p:nvPr/>
            </p:nvSpPr>
            <p:spPr>
              <a:xfrm>
                <a:off x="5221689" y="2008192"/>
                <a:ext cx="189445" cy="189445"/>
              </a:xfrm>
              <a:prstGeom prst="star5">
                <a:avLst>
                  <a:gd name="adj" fmla="val 23338"/>
                  <a:gd name="hf" fmla="val 105146"/>
                  <a:gd name="vf" fmla="val 110557"/>
                </a:avLst>
              </a:prstGeom>
              <a:solidFill>
                <a:srgbClr val="B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flipH="1">
                <a:off x="6403520" y="1971676"/>
                <a:ext cx="585875" cy="262477"/>
                <a:chOff x="5374089" y="2124076"/>
                <a:chExt cx="585875" cy="262477"/>
              </a:xfrm>
              <a:grpFill/>
            </p:grpSpPr>
            <p:sp>
              <p:nvSpPr>
                <p:cNvPr id="17" name="星形: 五角 16"/>
                <p:cNvSpPr/>
                <p:nvPr/>
              </p:nvSpPr>
              <p:spPr>
                <a:xfrm>
                  <a:off x="5697487" y="2124076"/>
                  <a:ext cx="262477" cy="262477"/>
                </a:xfrm>
                <a:prstGeom prst="star5">
                  <a:avLst>
                    <a:gd name="adj" fmla="val 23338"/>
                    <a:gd name="hf" fmla="val 105146"/>
                    <a:gd name="vf" fmla="val 110557"/>
                  </a:avLst>
                </a:prstGeom>
                <a:solidFill>
                  <a:srgbClr val="B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星形: 五角 17"/>
                <p:cNvSpPr/>
                <p:nvPr/>
              </p:nvSpPr>
              <p:spPr>
                <a:xfrm>
                  <a:off x="5374089" y="2160592"/>
                  <a:ext cx="189445" cy="189445"/>
                </a:xfrm>
                <a:prstGeom prst="star5">
                  <a:avLst>
                    <a:gd name="adj" fmla="val 23338"/>
                    <a:gd name="hf" fmla="val 105146"/>
                    <a:gd name="vf" fmla="val 110557"/>
                  </a:avLst>
                </a:prstGeom>
                <a:solidFill>
                  <a:srgbClr val="B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2" name="图文框 21"/>
          <p:cNvSpPr/>
          <p:nvPr/>
        </p:nvSpPr>
        <p:spPr>
          <a:xfrm>
            <a:off x="0" y="0"/>
            <a:ext cx="12192000" cy="6858000"/>
          </a:xfrm>
          <a:prstGeom prst="frame">
            <a:avLst>
              <a:gd name="adj1" fmla="val 808"/>
            </a:avLst>
          </a:prstGeom>
          <a:solidFill>
            <a:srgbClr val="AF0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p:cNvSpPr txBox="1"/>
          <p:nvPr/>
        </p:nvSpPr>
        <p:spPr>
          <a:xfrm>
            <a:off x="1562100" y="2869565"/>
            <a:ext cx="9055100" cy="3415030"/>
          </a:xfrm>
          <a:prstGeom prst="rect">
            <a:avLst/>
          </a:prstGeom>
          <a:noFill/>
        </p:spPr>
        <p:txBody>
          <a:bodyPr wrap="square" rtlCol="0" anchor="t">
            <a:spAutoFit/>
          </a:bodyPr>
          <a:p>
            <a:r>
              <a:rPr lang="en-US" altLang="zh-CN" sz="2400"/>
              <a:t>        </a:t>
            </a:r>
            <a:r>
              <a:rPr lang="zh-CN" altLang="en-US" sz="2400"/>
              <a:t>何其有幸生于华夏见证百年。愿山河无恙，祖国繁荣昌盛。为庆祝伟大的党百年华诞，谱写崭新篇章。2021年7月1日下午，辽宁杰之捷建筑工程有限公司党支部成员召开学习贯彻习近平总书记“七一”重要讲话精神会议暨党史学习教育专题活动，强调要深入学习贯彻习近平总书记“七一”重要讲话精神，从党的百年历史中汲取智慧和力量，学习总书记对一名合格党员的要求，践行四讲四有，借习近平总书记的金句：新时代的中国青年，要以实现中华民族伟大复兴为己任，增强做中国人的志气、骨气、底气、不负时代不负韶华不负党和人民的殷切希望。</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1"/>
          <a:stretch>
            <a:fillRect/>
          </a:stretch>
        </p:blipFill>
        <p:spPr>
          <a:xfrm>
            <a:off x="9474698" y="741576"/>
            <a:ext cx="1743607" cy="1944793"/>
          </a:xfrm>
          <a:prstGeom prst="rect">
            <a:avLst/>
          </a:prstGeom>
        </p:spPr>
      </p:pic>
      <p:grpSp>
        <p:nvGrpSpPr>
          <p:cNvPr id="35" name="组合 34"/>
          <p:cNvGrpSpPr/>
          <p:nvPr/>
        </p:nvGrpSpPr>
        <p:grpSpPr>
          <a:xfrm>
            <a:off x="1142921" y="3714845"/>
            <a:ext cx="4711235" cy="611753"/>
            <a:chOff x="3596006" y="2566943"/>
            <a:chExt cx="4711235" cy="478535"/>
          </a:xfrm>
        </p:grpSpPr>
        <p:sp>
          <p:nvSpPr>
            <p:cNvPr id="36" name="矩形 35"/>
            <p:cNvSpPr/>
            <p:nvPr/>
          </p:nvSpPr>
          <p:spPr>
            <a:xfrm>
              <a:off x="3596006" y="2566943"/>
              <a:ext cx="1180782" cy="472684"/>
            </a:xfrm>
            <a:prstGeom prst="rect">
              <a:avLst/>
            </a:prstGeom>
            <a:solidFill>
              <a:srgbClr val="AF0B06"/>
            </a:solidFill>
            <a:ln w="22225">
              <a:solidFill>
                <a:srgbClr val="C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DemiLight" panose="020B0400000000000000" pitchFamily="34" charset="-122"/>
                <a:ea typeface="Noto Sans S Chinese DemiLight" panose="020B0400000000000000" pitchFamily="34" charset="-122"/>
              </a:endParaRPr>
            </a:p>
          </p:txBody>
        </p:sp>
        <p:sp>
          <p:nvSpPr>
            <p:cNvPr id="37" name="矩形 36"/>
            <p:cNvSpPr/>
            <p:nvPr/>
          </p:nvSpPr>
          <p:spPr>
            <a:xfrm>
              <a:off x="4996180" y="2566943"/>
              <a:ext cx="3311061" cy="472684"/>
            </a:xfrm>
            <a:prstGeom prst="rect">
              <a:avLst/>
            </a:prstGeom>
            <a:noFill/>
            <a:ln w="22225">
              <a:solidFill>
                <a:srgbClr val="AF0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DemiLight" panose="020B0400000000000000" pitchFamily="34" charset="-122"/>
                <a:ea typeface="Noto Sans S Chinese DemiLight" panose="020B0400000000000000" pitchFamily="34" charset="-122"/>
              </a:endParaRPr>
            </a:p>
          </p:txBody>
        </p:sp>
        <p:sp>
          <p:nvSpPr>
            <p:cNvPr id="38" name="文本框 37"/>
            <p:cNvSpPr txBox="1"/>
            <p:nvPr/>
          </p:nvSpPr>
          <p:spPr>
            <a:xfrm>
              <a:off x="3607075" y="2652903"/>
              <a:ext cx="1166812" cy="311940"/>
            </a:xfrm>
            <a:prstGeom prst="rect">
              <a:avLst/>
            </a:prstGeom>
            <a:noFill/>
          </p:spPr>
          <p:txBody>
            <a:bodyPr wrap="square" rtlCol="0">
              <a:spAutoFit/>
            </a:bodyPr>
            <a:lstStyle/>
            <a:p>
              <a:pPr algn="ctr"/>
              <a:r>
                <a:rPr lang="zh-CN" altLang="en-US" sz="2000" dirty="0">
                  <a:solidFill>
                    <a:schemeClr val="bg1"/>
                  </a:solidFill>
                  <a:latin typeface="Noto Sans S Chinese Bold" panose="020B0800000000000000" pitchFamily="34" charset="-122"/>
                  <a:ea typeface="Noto Sans S Chinese Bold" panose="020B0800000000000000" pitchFamily="34" charset="-122"/>
                </a:rPr>
                <a:t>第一项</a:t>
              </a:r>
              <a:endParaRPr lang="zh-CN" altLang="en-US" sz="2000" dirty="0">
                <a:solidFill>
                  <a:schemeClr val="bg1"/>
                </a:solidFill>
                <a:latin typeface="Noto Sans S Chinese Bold" panose="020B0800000000000000" pitchFamily="34" charset="-122"/>
                <a:ea typeface="Noto Sans S Chinese Bold" panose="020B0800000000000000" pitchFamily="34" charset="-122"/>
              </a:endParaRPr>
            </a:p>
          </p:txBody>
        </p:sp>
        <p:sp>
          <p:nvSpPr>
            <p:cNvPr id="39" name="文本框 38"/>
            <p:cNvSpPr txBox="1"/>
            <p:nvPr/>
          </p:nvSpPr>
          <p:spPr>
            <a:xfrm>
              <a:off x="5104347" y="2588993"/>
              <a:ext cx="3069325" cy="456485"/>
            </a:xfrm>
            <a:prstGeom prst="rect">
              <a:avLst/>
            </a:prstGeom>
            <a:noFill/>
          </p:spPr>
          <p:txBody>
            <a:bodyPr wrap="square" rtlCol="0">
              <a:spAutoFit/>
            </a:bodyPr>
            <a:lstStyle/>
            <a:p>
              <a:pPr algn="ctr"/>
              <a:r>
                <a:rPr lang="zh-CN" altLang="en-US" sz="1600" dirty="0">
                  <a:solidFill>
                    <a:srgbClr val="AF0B06"/>
                  </a:solidFill>
                  <a:latin typeface="Noto Sans S Chinese Bold" panose="020B0800000000000000" pitchFamily="34" charset="-122"/>
                  <a:ea typeface="Noto Sans S Chinese Bold" panose="020B0800000000000000" pitchFamily="34" charset="-122"/>
                </a:rPr>
                <a:t>回顾中国共产党百年辉煌</a:t>
              </a:r>
              <a:endParaRPr lang="zh-CN" altLang="en-US" sz="1600" dirty="0">
                <a:solidFill>
                  <a:srgbClr val="AF0B06"/>
                </a:solidFill>
                <a:latin typeface="Noto Sans S Chinese Bold" panose="020B0800000000000000" pitchFamily="34" charset="-122"/>
                <a:ea typeface="Noto Sans S Chinese Bold" panose="020B0800000000000000" pitchFamily="34" charset="-122"/>
              </a:endParaRPr>
            </a:p>
            <a:p>
              <a:pPr algn="ctr"/>
              <a:r>
                <a:rPr lang="zh-CN" altLang="en-US" sz="1600" dirty="0">
                  <a:solidFill>
                    <a:srgbClr val="AF0B06"/>
                  </a:solidFill>
                  <a:latin typeface="Noto Sans S Chinese Bold" panose="020B0800000000000000" pitchFamily="34" charset="-122"/>
                  <a:ea typeface="Noto Sans S Chinese Bold" panose="020B0800000000000000" pitchFamily="34" charset="-122"/>
                </a:rPr>
                <a:t>共唱国歌</a:t>
              </a:r>
              <a:endParaRPr lang="zh-CN" altLang="en-US" sz="1600" dirty="0">
                <a:solidFill>
                  <a:srgbClr val="AF0B06"/>
                </a:solidFill>
                <a:latin typeface="Noto Sans S Chinese Bold" panose="020B0800000000000000" pitchFamily="34" charset="-122"/>
                <a:ea typeface="Noto Sans S Chinese Bold" panose="020B0800000000000000" pitchFamily="34" charset="-122"/>
              </a:endParaRPr>
            </a:p>
          </p:txBody>
        </p:sp>
      </p:grpSp>
      <p:grpSp>
        <p:nvGrpSpPr>
          <p:cNvPr id="55" name="组合 54"/>
          <p:cNvGrpSpPr/>
          <p:nvPr/>
        </p:nvGrpSpPr>
        <p:grpSpPr>
          <a:xfrm>
            <a:off x="6368064" y="3714845"/>
            <a:ext cx="4711235" cy="611752"/>
            <a:chOff x="3596006" y="2566943"/>
            <a:chExt cx="4711235" cy="478534"/>
          </a:xfrm>
        </p:grpSpPr>
        <p:sp>
          <p:nvSpPr>
            <p:cNvPr id="56" name="矩形 55"/>
            <p:cNvSpPr/>
            <p:nvPr/>
          </p:nvSpPr>
          <p:spPr>
            <a:xfrm>
              <a:off x="3596006" y="2566943"/>
              <a:ext cx="1180782" cy="472684"/>
            </a:xfrm>
            <a:prstGeom prst="rect">
              <a:avLst/>
            </a:prstGeom>
            <a:solidFill>
              <a:srgbClr val="AF0B06"/>
            </a:solidFill>
            <a:ln w="22225">
              <a:solidFill>
                <a:srgbClr val="C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DemiLight" panose="020B0400000000000000" pitchFamily="34" charset="-122"/>
                <a:ea typeface="Noto Sans S Chinese DemiLight" panose="020B0400000000000000" pitchFamily="34" charset="-122"/>
              </a:endParaRPr>
            </a:p>
          </p:txBody>
        </p:sp>
        <p:sp>
          <p:nvSpPr>
            <p:cNvPr id="57" name="矩形 56"/>
            <p:cNvSpPr/>
            <p:nvPr/>
          </p:nvSpPr>
          <p:spPr>
            <a:xfrm>
              <a:off x="4996180" y="2566943"/>
              <a:ext cx="3311061" cy="472684"/>
            </a:xfrm>
            <a:prstGeom prst="rect">
              <a:avLst/>
            </a:prstGeom>
            <a:noFill/>
            <a:ln w="22225">
              <a:solidFill>
                <a:srgbClr val="AF0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DemiLight" panose="020B0400000000000000" pitchFamily="34" charset="-122"/>
                <a:ea typeface="Noto Sans S Chinese DemiLight" panose="020B0400000000000000" pitchFamily="34" charset="-122"/>
              </a:endParaRPr>
            </a:p>
          </p:txBody>
        </p:sp>
        <p:sp>
          <p:nvSpPr>
            <p:cNvPr id="58" name="文本框 57"/>
            <p:cNvSpPr txBox="1"/>
            <p:nvPr/>
          </p:nvSpPr>
          <p:spPr>
            <a:xfrm>
              <a:off x="3607075" y="2652903"/>
              <a:ext cx="1166812" cy="311940"/>
            </a:xfrm>
            <a:prstGeom prst="rect">
              <a:avLst/>
            </a:prstGeom>
            <a:noFill/>
          </p:spPr>
          <p:txBody>
            <a:bodyPr wrap="square" rtlCol="0">
              <a:spAutoFit/>
            </a:bodyPr>
            <a:lstStyle/>
            <a:p>
              <a:pPr algn="ctr"/>
              <a:r>
                <a:rPr lang="zh-CN" altLang="en-US" sz="2000" dirty="0">
                  <a:solidFill>
                    <a:schemeClr val="bg1"/>
                  </a:solidFill>
                  <a:latin typeface="Noto Sans S Chinese Bold" panose="020B0800000000000000" pitchFamily="34" charset="-122"/>
                  <a:ea typeface="Noto Sans S Chinese Bold" panose="020B0800000000000000" pitchFamily="34" charset="-122"/>
                </a:rPr>
                <a:t>第二项</a:t>
              </a:r>
              <a:endParaRPr lang="zh-CN" altLang="en-US" sz="2000" dirty="0">
                <a:solidFill>
                  <a:schemeClr val="bg1"/>
                </a:solidFill>
                <a:latin typeface="Noto Sans S Chinese Bold" panose="020B0800000000000000" pitchFamily="34" charset="-122"/>
                <a:ea typeface="Noto Sans S Chinese Bold" panose="020B0800000000000000" pitchFamily="34" charset="-122"/>
              </a:endParaRPr>
            </a:p>
          </p:txBody>
        </p:sp>
        <p:sp>
          <p:nvSpPr>
            <p:cNvPr id="59" name="文本框 58"/>
            <p:cNvSpPr txBox="1"/>
            <p:nvPr/>
          </p:nvSpPr>
          <p:spPr>
            <a:xfrm>
              <a:off x="5116491" y="2588992"/>
              <a:ext cx="3069325" cy="456485"/>
            </a:xfrm>
            <a:prstGeom prst="rect">
              <a:avLst/>
            </a:prstGeom>
            <a:noFill/>
          </p:spPr>
          <p:txBody>
            <a:bodyPr wrap="square" rtlCol="0">
              <a:spAutoFit/>
            </a:bodyPr>
            <a:lstStyle/>
            <a:p>
              <a:pPr algn="ctr"/>
              <a:r>
                <a:rPr lang="zh-CN" altLang="en-US" sz="1600" dirty="0">
                  <a:solidFill>
                    <a:srgbClr val="AF0B06"/>
                  </a:solidFill>
                  <a:latin typeface="Noto Sans S Chinese Bold" panose="020B0800000000000000" pitchFamily="34" charset="-122"/>
                  <a:ea typeface="Noto Sans S Chinese Bold" panose="020B0800000000000000" pitchFamily="34" charset="-122"/>
                </a:rPr>
                <a:t>展望共产党百年辉煌</a:t>
              </a:r>
              <a:endParaRPr lang="zh-CN" altLang="en-US" sz="1600" dirty="0">
                <a:solidFill>
                  <a:srgbClr val="AF0B06"/>
                </a:solidFill>
                <a:latin typeface="Noto Sans S Chinese Bold" panose="020B0800000000000000" pitchFamily="34" charset="-122"/>
                <a:ea typeface="Noto Sans S Chinese Bold" panose="020B0800000000000000" pitchFamily="34" charset="-122"/>
              </a:endParaRPr>
            </a:p>
            <a:p>
              <a:pPr algn="ctr"/>
              <a:r>
                <a:rPr lang="zh-CN" altLang="en-US" sz="1600" dirty="0">
                  <a:solidFill>
                    <a:srgbClr val="AF0B06"/>
                  </a:solidFill>
                  <a:latin typeface="Noto Sans S Chinese Bold" panose="020B0800000000000000" pitchFamily="34" charset="-122"/>
                  <a:ea typeface="Noto Sans S Chinese Bold" panose="020B0800000000000000" pitchFamily="34" charset="-122"/>
                </a:rPr>
                <a:t>共读党的篇章</a:t>
              </a:r>
              <a:endParaRPr lang="zh-CN" altLang="en-US" sz="1600" dirty="0">
                <a:solidFill>
                  <a:srgbClr val="AF0B06"/>
                </a:solidFill>
                <a:latin typeface="Noto Sans S Chinese Bold" panose="020B0800000000000000" pitchFamily="34" charset="-122"/>
                <a:ea typeface="Noto Sans S Chinese Bold" panose="020B0800000000000000" pitchFamily="34" charset="-122"/>
              </a:endParaRPr>
            </a:p>
          </p:txBody>
        </p:sp>
      </p:grpSp>
      <p:grpSp>
        <p:nvGrpSpPr>
          <p:cNvPr id="60" name="组合 59"/>
          <p:cNvGrpSpPr/>
          <p:nvPr/>
        </p:nvGrpSpPr>
        <p:grpSpPr>
          <a:xfrm>
            <a:off x="1142921" y="4859347"/>
            <a:ext cx="4711235" cy="604556"/>
            <a:chOff x="3596006" y="2566943"/>
            <a:chExt cx="4711235" cy="472905"/>
          </a:xfrm>
        </p:grpSpPr>
        <p:sp>
          <p:nvSpPr>
            <p:cNvPr id="61" name="矩形 60"/>
            <p:cNvSpPr/>
            <p:nvPr/>
          </p:nvSpPr>
          <p:spPr>
            <a:xfrm>
              <a:off x="3596006" y="2566943"/>
              <a:ext cx="1180782" cy="472684"/>
            </a:xfrm>
            <a:prstGeom prst="rect">
              <a:avLst/>
            </a:prstGeom>
            <a:solidFill>
              <a:srgbClr val="AF0B06"/>
            </a:solidFill>
            <a:ln w="22225">
              <a:solidFill>
                <a:srgbClr val="C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DemiLight" panose="020B0400000000000000" pitchFamily="34" charset="-122"/>
                <a:ea typeface="Noto Sans S Chinese DemiLight" panose="020B0400000000000000" pitchFamily="34" charset="-122"/>
              </a:endParaRPr>
            </a:p>
          </p:txBody>
        </p:sp>
        <p:sp>
          <p:nvSpPr>
            <p:cNvPr id="62" name="矩形 61"/>
            <p:cNvSpPr/>
            <p:nvPr/>
          </p:nvSpPr>
          <p:spPr>
            <a:xfrm>
              <a:off x="4996180" y="2566943"/>
              <a:ext cx="3311061" cy="472684"/>
            </a:xfrm>
            <a:prstGeom prst="rect">
              <a:avLst/>
            </a:prstGeom>
            <a:noFill/>
            <a:ln w="22225">
              <a:solidFill>
                <a:srgbClr val="AF0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DemiLight" panose="020B0400000000000000" pitchFamily="34" charset="-122"/>
                <a:ea typeface="Noto Sans S Chinese DemiLight" panose="020B0400000000000000" pitchFamily="34" charset="-122"/>
              </a:endParaRPr>
            </a:p>
          </p:txBody>
        </p:sp>
        <p:sp>
          <p:nvSpPr>
            <p:cNvPr id="63" name="文本框 62"/>
            <p:cNvSpPr txBox="1"/>
            <p:nvPr/>
          </p:nvSpPr>
          <p:spPr>
            <a:xfrm>
              <a:off x="3607075" y="2652903"/>
              <a:ext cx="1166812" cy="311940"/>
            </a:xfrm>
            <a:prstGeom prst="rect">
              <a:avLst/>
            </a:prstGeom>
            <a:noFill/>
          </p:spPr>
          <p:txBody>
            <a:bodyPr wrap="square" rtlCol="0">
              <a:spAutoFit/>
            </a:bodyPr>
            <a:lstStyle/>
            <a:p>
              <a:pPr algn="ctr"/>
              <a:r>
                <a:rPr lang="zh-CN" altLang="en-US" sz="2000" dirty="0">
                  <a:solidFill>
                    <a:schemeClr val="bg1"/>
                  </a:solidFill>
                  <a:latin typeface="Noto Sans S Chinese Bold" panose="020B0800000000000000" pitchFamily="34" charset="-122"/>
                  <a:ea typeface="Noto Sans S Chinese Bold" panose="020B0800000000000000" pitchFamily="34" charset="-122"/>
                </a:rPr>
                <a:t>第三项</a:t>
              </a:r>
              <a:endParaRPr lang="zh-CN" altLang="en-US" sz="2000" dirty="0">
                <a:solidFill>
                  <a:schemeClr val="bg1"/>
                </a:solidFill>
                <a:latin typeface="Noto Sans S Chinese Bold" panose="020B0800000000000000" pitchFamily="34" charset="-122"/>
                <a:ea typeface="Noto Sans S Chinese Bold" panose="020B0800000000000000" pitchFamily="34" charset="-122"/>
              </a:endParaRPr>
            </a:p>
          </p:txBody>
        </p:sp>
        <p:sp>
          <p:nvSpPr>
            <p:cNvPr id="64" name="文本框 63"/>
            <p:cNvSpPr txBox="1"/>
            <p:nvPr/>
          </p:nvSpPr>
          <p:spPr>
            <a:xfrm>
              <a:off x="5104346" y="2583363"/>
              <a:ext cx="3069325" cy="456485"/>
            </a:xfrm>
            <a:prstGeom prst="rect">
              <a:avLst/>
            </a:prstGeom>
            <a:noFill/>
          </p:spPr>
          <p:txBody>
            <a:bodyPr wrap="square" rtlCol="0">
              <a:spAutoFit/>
            </a:bodyPr>
            <a:lstStyle/>
            <a:p>
              <a:pPr algn="ctr"/>
              <a:r>
                <a:rPr lang="zh-CN" altLang="en-US" sz="1600" dirty="0">
                  <a:solidFill>
                    <a:srgbClr val="AF0B06"/>
                  </a:solidFill>
                  <a:latin typeface="Noto Sans S Chinese Bold" panose="020B0800000000000000" pitchFamily="34" charset="-122"/>
                  <a:ea typeface="Noto Sans S Chinese Bold" panose="020B0800000000000000" pitchFamily="34" charset="-122"/>
                </a:rPr>
                <a:t>聆听习近平总书记重要讲话</a:t>
              </a:r>
              <a:endParaRPr lang="zh-CN" altLang="en-US" sz="1600" dirty="0">
                <a:solidFill>
                  <a:srgbClr val="AF0B06"/>
                </a:solidFill>
                <a:latin typeface="Noto Sans S Chinese Bold" panose="020B0800000000000000" pitchFamily="34" charset="-122"/>
                <a:ea typeface="Noto Sans S Chinese Bold" panose="020B0800000000000000" pitchFamily="34" charset="-122"/>
              </a:endParaRPr>
            </a:p>
            <a:p>
              <a:pPr algn="ctr"/>
              <a:r>
                <a:rPr lang="zh-CN" altLang="en-US" sz="1600" dirty="0">
                  <a:solidFill>
                    <a:srgbClr val="AF0B06"/>
                  </a:solidFill>
                  <a:latin typeface="Noto Sans S Chinese Bold" panose="020B0800000000000000" pitchFamily="34" charset="-122"/>
                  <a:ea typeface="Noto Sans S Chinese Bold" panose="020B0800000000000000" pitchFamily="34" charset="-122"/>
                </a:rPr>
                <a:t>铭记中国共产党百年伟大贡献</a:t>
              </a:r>
              <a:endParaRPr lang="zh-CN" altLang="en-US" sz="1600" dirty="0">
                <a:solidFill>
                  <a:srgbClr val="AF0B06"/>
                </a:solidFill>
                <a:latin typeface="Noto Sans S Chinese Bold" panose="020B0800000000000000" pitchFamily="34" charset="-122"/>
                <a:ea typeface="Noto Sans S Chinese Bold" panose="020B0800000000000000" pitchFamily="34" charset="-122"/>
              </a:endParaRPr>
            </a:p>
          </p:txBody>
        </p:sp>
      </p:grpSp>
      <p:grpSp>
        <p:nvGrpSpPr>
          <p:cNvPr id="65" name="组合 64"/>
          <p:cNvGrpSpPr/>
          <p:nvPr/>
        </p:nvGrpSpPr>
        <p:grpSpPr>
          <a:xfrm>
            <a:off x="6368064" y="4859347"/>
            <a:ext cx="4711235" cy="605001"/>
            <a:chOff x="3596006" y="2566943"/>
            <a:chExt cx="4711235" cy="473254"/>
          </a:xfrm>
        </p:grpSpPr>
        <p:sp>
          <p:nvSpPr>
            <p:cNvPr id="66" name="矩形 65"/>
            <p:cNvSpPr/>
            <p:nvPr/>
          </p:nvSpPr>
          <p:spPr>
            <a:xfrm>
              <a:off x="3596006" y="2566943"/>
              <a:ext cx="1180782" cy="472684"/>
            </a:xfrm>
            <a:prstGeom prst="rect">
              <a:avLst/>
            </a:prstGeom>
            <a:solidFill>
              <a:srgbClr val="AF0B06"/>
            </a:solidFill>
            <a:ln w="22225">
              <a:solidFill>
                <a:srgbClr val="C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DemiLight" panose="020B0400000000000000" pitchFamily="34" charset="-122"/>
                <a:ea typeface="Noto Sans S Chinese DemiLight" panose="020B0400000000000000" pitchFamily="34" charset="-122"/>
              </a:endParaRPr>
            </a:p>
          </p:txBody>
        </p:sp>
        <p:sp>
          <p:nvSpPr>
            <p:cNvPr id="67" name="矩形 66"/>
            <p:cNvSpPr/>
            <p:nvPr/>
          </p:nvSpPr>
          <p:spPr>
            <a:xfrm>
              <a:off x="4996180" y="2566943"/>
              <a:ext cx="3311061" cy="472684"/>
            </a:xfrm>
            <a:prstGeom prst="rect">
              <a:avLst/>
            </a:prstGeom>
            <a:noFill/>
            <a:ln w="22225">
              <a:solidFill>
                <a:srgbClr val="AF0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Noto Sans S Chinese DemiLight" panose="020B0400000000000000" pitchFamily="34" charset="-122"/>
                <a:ea typeface="Noto Sans S Chinese DemiLight" panose="020B0400000000000000" pitchFamily="34" charset="-122"/>
              </a:endParaRPr>
            </a:p>
          </p:txBody>
        </p:sp>
        <p:sp>
          <p:nvSpPr>
            <p:cNvPr id="68" name="文本框 67"/>
            <p:cNvSpPr txBox="1"/>
            <p:nvPr/>
          </p:nvSpPr>
          <p:spPr>
            <a:xfrm>
              <a:off x="3607075" y="2652903"/>
              <a:ext cx="1166812" cy="311940"/>
            </a:xfrm>
            <a:prstGeom prst="rect">
              <a:avLst/>
            </a:prstGeom>
            <a:noFill/>
          </p:spPr>
          <p:txBody>
            <a:bodyPr wrap="square" rtlCol="0">
              <a:spAutoFit/>
            </a:bodyPr>
            <a:lstStyle/>
            <a:p>
              <a:pPr algn="ctr"/>
              <a:r>
                <a:rPr lang="zh-CN" altLang="en-US" sz="2000" dirty="0">
                  <a:solidFill>
                    <a:schemeClr val="bg1"/>
                  </a:solidFill>
                  <a:latin typeface="Noto Sans S Chinese Bold" panose="020B0800000000000000" pitchFamily="34" charset="-122"/>
                  <a:ea typeface="Noto Sans S Chinese Bold" panose="020B0800000000000000" pitchFamily="34" charset="-122"/>
                </a:rPr>
                <a:t>第四项</a:t>
              </a:r>
              <a:endParaRPr lang="zh-CN" altLang="en-US" sz="2000" dirty="0">
                <a:solidFill>
                  <a:schemeClr val="bg1"/>
                </a:solidFill>
                <a:latin typeface="Noto Sans S Chinese Bold" panose="020B0800000000000000" pitchFamily="34" charset="-122"/>
                <a:ea typeface="Noto Sans S Chinese Bold" panose="020B0800000000000000" pitchFamily="34" charset="-122"/>
              </a:endParaRPr>
            </a:p>
          </p:txBody>
        </p:sp>
        <p:sp>
          <p:nvSpPr>
            <p:cNvPr id="69" name="文本框 68"/>
            <p:cNvSpPr txBox="1"/>
            <p:nvPr/>
          </p:nvSpPr>
          <p:spPr>
            <a:xfrm>
              <a:off x="5116491" y="2583711"/>
              <a:ext cx="3069325" cy="456486"/>
            </a:xfrm>
            <a:prstGeom prst="rect">
              <a:avLst/>
            </a:prstGeom>
            <a:noFill/>
          </p:spPr>
          <p:txBody>
            <a:bodyPr wrap="square" rtlCol="0">
              <a:spAutoFit/>
            </a:bodyPr>
            <a:lstStyle/>
            <a:p>
              <a:pPr algn="ctr"/>
              <a:r>
                <a:rPr lang="zh-CN" altLang="en-US" sz="1600" dirty="0">
                  <a:solidFill>
                    <a:srgbClr val="AF0B06"/>
                  </a:solidFill>
                  <a:latin typeface="Noto Sans S Chinese Bold" panose="020B0800000000000000" pitchFamily="34" charset="-122"/>
                  <a:ea typeface="Noto Sans S Chinese Bold" panose="020B0800000000000000" pitchFamily="34" charset="-122"/>
                </a:rPr>
                <a:t>通过学习</a:t>
              </a:r>
              <a:endParaRPr lang="zh-CN" altLang="en-US" sz="1600" dirty="0">
                <a:solidFill>
                  <a:srgbClr val="AF0B06"/>
                </a:solidFill>
                <a:latin typeface="Noto Sans S Chinese Bold" panose="020B0800000000000000" pitchFamily="34" charset="-122"/>
                <a:ea typeface="Noto Sans S Chinese Bold" panose="020B0800000000000000" pitchFamily="34" charset="-122"/>
              </a:endParaRPr>
            </a:p>
            <a:p>
              <a:pPr algn="ctr"/>
              <a:r>
                <a:rPr lang="zh-CN" altLang="en-US" sz="1600" dirty="0">
                  <a:solidFill>
                    <a:srgbClr val="AF0B06"/>
                  </a:solidFill>
                  <a:latin typeface="Noto Sans S Chinese Bold" panose="020B0800000000000000" pitchFamily="34" charset="-122"/>
                  <a:ea typeface="Noto Sans S Chinese Bold" panose="020B0800000000000000" pitchFamily="34" charset="-122"/>
                </a:rPr>
                <a:t>分析总结</a:t>
              </a:r>
              <a:endParaRPr lang="zh-CN" altLang="en-US" sz="1600" dirty="0">
                <a:solidFill>
                  <a:srgbClr val="AF0B06"/>
                </a:solidFill>
                <a:latin typeface="Noto Sans S Chinese Bold" panose="020B0800000000000000" pitchFamily="34" charset="-122"/>
                <a:ea typeface="Noto Sans S Chinese Bold" panose="020B0800000000000000" pitchFamily="34" charset="-122"/>
              </a:endParaRPr>
            </a:p>
          </p:txBody>
        </p:sp>
      </p:grpSp>
      <p:grpSp>
        <p:nvGrpSpPr>
          <p:cNvPr id="5" name="组合 4"/>
          <p:cNvGrpSpPr/>
          <p:nvPr/>
        </p:nvGrpSpPr>
        <p:grpSpPr>
          <a:xfrm>
            <a:off x="869857" y="1819030"/>
            <a:ext cx="6898206" cy="825611"/>
            <a:chOff x="2075764" y="1191258"/>
            <a:chExt cx="6138596" cy="734697"/>
          </a:xfrm>
        </p:grpSpPr>
        <p:sp>
          <p:nvSpPr>
            <p:cNvPr id="6" name="文本框 5"/>
            <p:cNvSpPr txBox="1"/>
            <p:nvPr/>
          </p:nvSpPr>
          <p:spPr>
            <a:xfrm>
              <a:off x="2075764" y="1191258"/>
              <a:ext cx="2604999" cy="683741"/>
            </a:xfrm>
            <a:prstGeom prst="rect">
              <a:avLst/>
            </a:prstGeom>
            <a:noFill/>
          </p:spPr>
          <p:txBody>
            <a:bodyPr wrap="square" rtlCol="0">
              <a:spAutoFit/>
            </a:bodyPr>
            <a:lstStyle/>
            <a:p>
              <a:r>
                <a:rPr lang="zh-CN" altLang="en-US" sz="4400" dirty="0">
                  <a:solidFill>
                    <a:srgbClr val="C20000"/>
                  </a:solidFill>
                  <a:latin typeface="Noto Sans S Chinese Bold" panose="020B0800000000000000" pitchFamily="34" charset="-122"/>
                  <a:ea typeface="Noto Sans S Chinese Bold" panose="020B0800000000000000" pitchFamily="34" charset="-122"/>
                </a:rPr>
                <a:t>活动目录</a:t>
              </a:r>
              <a:endParaRPr lang="zh-CN" altLang="en-US" sz="4400" dirty="0">
                <a:solidFill>
                  <a:srgbClr val="C20000"/>
                </a:solidFill>
                <a:latin typeface="Noto Sans S Chinese Bold" panose="020B0800000000000000" pitchFamily="34" charset="-122"/>
                <a:ea typeface="Noto Sans S Chinese Bold" panose="020B0800000000000000" pitchFamily="34" charset="-122"/>
              </a:endParaRPr>
            </a:p>
          </p:txBody>
        </p:sp>
        <p:cxnSp>
          <p:nvCxnSpPr>
            <p:cNvPr id="7" name="直接连接符 6"/>
            <p:cNvCxnSpPr/>
            <p:nvPr/>
          </p:nvCxnSpPr>
          <p:spPr>
            <a:xfrm>
              <a:off x="2138363" y="1925955"/>
              <a:ext cx="6075997" cy="0"/>
            </a:xfrm>
            <a:prstGeom prst="line">
              <a:avLst/>
            </a:prstGeom>
            <a:ln w="25400">
              <a:solidFill>
                <a:srgbClr val="C20000"/>
              </a:solidFill>
            </a:ln>
          </p:spPr>
          <p:style>
            <a:lnRef idx="1">
              <a:schemeClr val="accent1"/>
            </a:lnRef>
            <a:fillRef idx="0">
              <a:schemeClr val="accent1"/>
            </a:fillRef>
            <a:effectRef idx="0">
              <a:schemeClr val="accent1"/>
            </a:effectRef>
            <a:fontRef idx="minor">
              <a:schemeClr val="tx1"/>
            </a:fontRef>
          </p:style>
        </p:cxnSp>
      </p:grpSp>
      <p:pic>
        <p:nvPicPr>
          <p:cNvPr id="42" name="图片 41"/>
          <p:cNvPicPr>
            <a:picLocks noChangeAspect="1"/>
          </p:cNvPicPr>
          <p:nvPr/>
        </p:nvPicPr>
        <p:blipFill>
          <a:blip r:embed="rId2">
            <a:extLst>
              <a:ext uri="{28A0092B-C50C-407E-A947-70E740481C1C}">
                <a14:useLocalDpi xmlns:a14="http://schemas.microsoft.com/office/drawing/2010/main" val="0"/>
              </a:ext>
            </a:extLst>
          </a:blip>
          <a:srcRect b="9539"/>
          <a:stretch>
            <a:fillRect/>
          </a:stretch>
        </p:blipFill>
        <p:spPr>
          <a:xfrm>
            <a:off x="3461105" y="1339557"/>
            <a:ext cx="4548753" cy="1072064"/>
          </a:xfrm>
          <a:custGeom>
            <a:avLst/>
            <a:gdLst>
              <a:gd name="connsiteX0" fmla="*/ 0 w 4548753"/>
              <a:gd name="connsiteY0" fmla="*/ 0 h 1072064"/>
              <a:gd name="connsiteX1" fmla="*/ 4548753 w 4548753"/>
              <a:gd name="connsiteY1" fmla="*/ 0 h 1072064"/>
              <a:gd name="connsiteX2" fmla="*/ 4548753 w 4548753"/>
              <a:gd name="connsiteY2" fmla="*/ 1072064 h 1072064"/>
              <a:gd name="connsiteX3" fmla="*/ 0 w 4548753"/>
              <a:gd name="connsiteY3" fmla="*/ 1072064 h 1072064"/>
            </a:gdLst>
            <a:ahLst/>
            <a:cxnLst>
              <a:cxn ang="0">
                <a:pos x="connsiteX0" y="connsiteY0"/>
              </a:cxn>
              <a:cxn ang="0">
                <a:pos x="connsiteX1" y="connsiteY1"/>
              </a:cxn>
              <a:cxn ang="0">
                <a:pos x="connsiteX2" y="connsiteY2"/>
              </a:cxn>
              <a:cxn ang="0">
                <a:pos x="connsiteX3" y="connsiteY3"/>
              </a:cxn>
            </a:cxnLst>
            <a:rect l="l" t="t" r="r" b="b"/>
            <a:pathLst>
              <a:path w="4548753" h="1072064">
                <a:moveTo>
                  <a:pt x="0" y="0"/>
                </a:moveTo>
                <a:lnTo>
                  <a:pt x="4548753" y="0"/>
                </a:lnTo>
                <a:lnTo>
                  <a:pt x="4548753" y="1072064"/>
                </a:lnTo>
                <a:lnTo>
                  <a:pt x="0" y="1072064"/>
                </a:lnTo>
                <a:close/>
              </a:path>
            </a:pathLst>
          </a:custGeom>
        </p:spPr>
      </p:pic>
      <p:sp>
        <p:nvSpPr>
          <p:cNvPr id="33" name="图文框 32"/>
          <p:cNvSpPr/>
          <p:nvPr/>
        </p:nvSpPr>
        <p:spPr>
          <a:xfrm>
            <a:off x="0" y="0"/>
            <a:ext cx="12192000" cy="6858000"/>
          </a:xfrm>
          <a:prstGeom prst="frame">
            <a:avLst>
              <a:gd name="adj1" fmla="val 808"/>
            </a:avLst>
          </a:prstGeom>
          <a:solidFill>
            <a:srgbClr val="AF0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0"/>
            <a:ext cx="12192000" cy="6863031"/>
            <a:chOff x="0" y="0"/>
            <a:chExt cx="12192000" cy="6863031"/>
          </a:xfrm>
        </p:grpSpPr>
        <p:sp>
          <p:nvSpPr>
            <p:cNvPr id="41" name="图文框 40"/>
            <p:cNvSpPr/>
            <p:nvPr/>
          </p:nvSpPr>
          <p:spPr>
            <a:xfrm>
              <a:off x="0" y="0"/>
              <a:ext cx="12192000" cy="6858000"/>
            </a:xfrm>
            <a:prstGeom prst="frame">
              <a:avLst>
                <a:gd name="adj1" fmla="val 808"/>
              </a:avLst>
            </a:prstGeom>
            <a:solidFill>
              <a:srgbClr val="AF0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0" name="组合 9"/>
            <p:cNvGrpSpPr/>
            <p:nvPr/>
          </p:nvGrpSpPr>
          <p:grpSpPr>
            <a:xfrm>
              <a:off x="0" y="4112670"/>
              <a:ext cx="12192000" cy="2750361"/>
              <a:chOff x="0" y="4112670"/>
              <a:chExt cx="12192000" cy="2750361"/>
            </a:xfrm>
          </p:grpSpPr>
          <p:pic>
            <p:nvPicPr>
              <p:cNvPr id="32" name="图片 31"/>
              <p:cNvPicPr>
                <a:picLocks noChangeAspect="1"/>
              </p:cNvPicPr>
              <p:nvPr/>
            </p:nvPicPr>
            <p:blipFill>
              <a:blip r:embed="rId1"/>
              <a:srcRect l="874" r="2166" b="3456"/>
              <a:stretch>
                <a:fillRect/>
              </a:stretch>
            </p:blipFill>
            <p:spPr>
              <a:xfrm>
                <a:off x="2355701" y="4112670"/>
                <a:ext cx="9836299" cy="2734262"/>
              </a:xfrm>
              <a:custGeom>
                <a:avLst/>
                <a:gdLst>
                  <a:gd name="connsiteX0" fmla="*/ 0 w 11086534"/>
                  <a:gd name="connsiteY0" fmla="*/ 0 h 3081798"/>
                  <a:gd name="connsiteX1" fmla="*/ 11086534 w 11086534"/>
                  <a:gd name="connsiteY1" fmla="*/ 0 h 3081798"/>
                  <a:gd name="connsiteX2" fmla="*/ 11086534 w 11086534"/>
                  <a:gd name="connsiteY2" fmla="*/ 3081798 h 3081798"/>
                  <a:gd name="connsiteX3" fmla="*/ 6998478 w 11086534"/>
                  <a:gd name="connsiteY3" fmla="*/ 3081798 h 3081798"/>
                  <a:gd name="connsiteX4" fmla="*/ 6998478 w 11086534"/>
                  <a:gd name="connsiteY4" fmla="*/ 1138698 h 3081798"/>
                  <a:gd name="connsiteX5" fmla="*/ 0 w 11086534"/>
                  <a:gd name="connsiteY5" fmla="*/ 1138698 h 3081798"/>
                  <a:gd name="connsiteX6" fmla="*/ 0 w 11086534"/>
                  <a:gd name="connsiteY6" fmla="*/ 0 h 308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86534" h="3081798">
                    <a:moveTo>
                      <a:pt x="0" y="0"/>
                    </a:moveTo>
                    <a:lnTo>
                      <a:pt x="11086534" y="0"/>
                    </a:lnTo>
                    <a:lnTo>
                      <a:pt x="11086534" y="3081798"/>
                    </a:lnTo>
                    <a:lnTo>
                      <a:pt x="6998478" y="3081798"/>
                    </a:lnTo>
                    <a:lnTo>
                      <a:pt x="6998478" y="1138698"/>
                    </a:lnTo>
                    <a:lnTo>
                      <a:pt x="0" y="1138698"/>
                    </a:lnTo>
                    <a:lnTo>
                      <a:pt x="0" y="0"/>
                    </a:lnTo>
                    <a:close/>
                  </a:path>
                </a:pathLst>
              </a:custGeom>
            </p:spPr>
          </p:pic>
          <p:pic>
            <p:nvPicPr>
              <p:cNvPr id="9" name="图片 8"/>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0" y="5404100"/>
                <a:ext cx="8571719" cy="1458931"/>
              </a:xfrm>
              <a:prstGeom prst="rect">
                <a:avLst/>
              </a:prstGeom>
            </p:spPr>
          </p:pic>
        </p:grpSp>
      </p:grpSp>
      <p:pic>
        <p:nvPicPr>
          <p:cNvPr id="30" name="图片 29"/>
          <p:cNvPicPr>
            <a:picLocks noChangeAspect="1"/>
          </p:cNvPicPr>
          <p:nvPr/>
        </p:nvPicPr>
        <p:blipFill>
          <a:blip r:embed="rId4"/>
          <a:stretch>
            <a:fillRect/>
          </a:stretch>
        </p:blipFill>
        <p:spPr>
          <a:xfrm flipH="1">
            <a:off x="1078722" y="98833"/>
            <a:ext cx="2016995" cy="2249726"/>
          </a:xfrm>
          <a:prstGeom prst="rect">
            <a:avLst/>
          </a:prstGeom>
        </p:spPr>
      </p:pic>
      <p:grpSp>
        <p:nvGrpSpPr>
          <p:cNvPr id="8" name="组合 7"/>
          <p:cNvGrpSpPr/>
          <p:nvPr/>
        </p:nvGrpSpPr>
        <p:grpSpPr>
          <a:xfrm>
            <a:off x="1849130" y="847021"/>
            <a:ext cx="8500002" cy="3871769"/>
            <a:chOff x="1849130" y="980371"/>
            <a:chExt cx="8500002" cy="3871769"/>
          </a:xfrm>
        </p:grpSpPr>
        <p:sp>
          <p:nvSpPr>
            <p:cNvPr id="20" name="文本框 19"/>
            <p:cNvSpPr txBox="1"/>
            <p:nvPr/>
          </p:nvSpPr>
          <p:spPr>
            <a:xfrm>
              <a:off x="5088598" y="2062106"/>
              <a:ext cx="2016997" cy="523220"/>
            </a:xfrm>
            <a:prstGeom prst="rect">
              <a:avLst/>
            </a:prstGeom>
            <a:noFill/>
          </p:spPr>
          <p:txBody>
            <a:bodyPr wrap="square" rtlCol="0">
              <a:spAutoFit/>
            </a:bodyPr>
            <a:lstStyle/>
            <a:p>
              <a:pPr algn="dist"/>
              <a:r>
                <a:rPr lang="zh-CN" altLang="en-US" sz="2800" b="1" dirty="0">
                  <a:latin typeface="Noto Sans S Chinese Medium" panose="020B0600000000000000" pitchFamily="34" charset="-122"/>
                  <a:ea typeface="Noto Sans S Chinese Medium" panose="020B0600000000000000" pitchFamily="34" charset="-122"/>
                </a:rPr>
                <a:t>第一部分</a:t>
              </a:r>
              <a:endParaRPr lang="zh-CN" altLang="en-US" sz="2800" b="1" dirty="0">
                <a:latin typeface="Noto Sans S Chinese Medium" panose="020B0600000000000000" pitchFamily="34" charset="-122"/>
                <a:ea typeface="Noto Sans S Chinese Medium" panose="020B0600000000000000" pitchFamily="34" charset="-122"/>
              </a:endParaRPr>
            </a:p>
          </p:txBody>
        </p:sp>
        <p:cxnSp>
          <p:nvCxnSpPr>
            <p:cNvPr id="22" name="直接连接符 21"/>
            <p:cNvCxnSpPr/>
            <p:nvPr/>
          </p:nvCxnSpPr>
          <p:spPr>
            <a:xfrm>
              <a:off x="2228850" y="4852140"/>
              <a:ext cx="7749648" cy="0"/>
            </a:xfrm>
            <a:prstGeom prst="line">
              <a:avLst/>
            </a:prstGeom>
            <a:ln w="28575">
              <a:solidFill>
                <a:srgbClr val="AF0B06"/>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228850" y="2772975"/>
              <a:ext cx="7749648" cy="0"/>
            </a:xfrm>
            <a:prstGeom prst="line">
              <a:avLst/>
            </a:prstGeom>
            <a:ln w="28575">
              <a:solidFill>
                <a:srgbClr val="AF0B06"/>
              </a:solidFill>
            </a:ln>
          </p:spPr>
          <p:style>
            <a:lnRef idx="1">
              <a:schemeClr val="accent1"/>
            </a:lnRef>
            <a:fillRef idx="0">
              <a:schemeClr val="accent1"/>
            </a:fillRef>
            <a:effectRef idx="0">
              <a:schemeClr val="accent1"/>
            </a:effectRef>
            <a:fontRef idx="minor">
              <a:schemeClr val="tx1"/>
            </a:fontRef>
          </p:style>
        </p:cxnSp>
        <p:sp>
          <p:nvSpPr>
            <p:cNvPr id="28" name="星形: 五角 27"/>
            <p:cNvSpPr/>
            <p:nvPr/>
          </p:nvSpPr>
          <p:spPr>
            <a:xfrm>
              <a:off x="5644660" y="980371"/>
              <a:ext cx="914400" cy="914400"/>
            </a:xfrm>
            <a:prstGeom prst="star5">
              <a:avLst>
                <a:gd name="adj" fmla="val 21925"/>
                <a:gd name="hf" fmla="val 105146"/>
                <a:gd name="vf" fmla="val 110557"/>
              </a:avLst>
            </a:prstGeom>
            <a:solidFill>
              <a:srgbClr val="AF0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849130" y="3053367"/>
              <a:ext cx="8500002" cy="1568450"/>
            </a:xfrm>
            <a:prstGeom prst="rect">
              <a:avLst/>
            </a:prstGeom>
            <a:noFill/>
          </p:spPr>
          <p:txBody>
            <a:bodyPr wrap="square" rtlCol="0">
              <a:spAutoFit/>
            </a:bodyPr>
            <a:lstStyle/>
            <a:p>
              <a:pPr algn="ctr"/>
              <a:r>
                <a:rPr lang="zh-CN" altLang="en-US" sz="3200" dirty="0">
                  <a:solidFill>
                    <a:srgbClr val="AF0B06"/>
                  </a:solidFill>
                  <a:latin typeface="Noto Sans S Chinese Bold" panose="020B0800000000000000" pitchFamily="34" charset="-122"/>
                  <a:ea typeface="Noto Sans S Chinese Bold" panose="020B0800000000000000" pitchFamily="34" charset="-122"/>
                  <a:sym typeface="+mn-ea"/>
                </a:rPr>
                <a:t>回顾中国共产党百年辉煌</a:t>
              </a:r>
              <a:endParaRPr lang="zh-CN" altLang="en-US" sz="3200" dirty="0">
                <a:solidFill>
                  <a:srgbClr val="AF0B06"/>
                </a:solidFill>
                <a:latin typeface="Noto Sans S Chinese Bold" panose="020B0800000000000000" pitchFamily="34" charset="-122"/>
                <a:ea typeface="Noto Sans S Chinese Bold" panose="020B0800000000000000" pitchFamily="34" charset="-122"/>
              </a:endParaRPr>
            </a:p>
            <a:p>
              <a:pPr algn="ctr"/>
              <a:r>
                <a:rPr lang="zh-CN" altLang="en-US" sz="3200" dirty="0">
                  <a:solidFill>
                    <a:srgbClr val="AF0B06"/>
                  </a:solidFill>
                  <a:latin typeface="Noto Sans S Chinese Bold" panose="020B0800000000000000" pitchFamily="34" charset="-122"/>
                  <a:ea typeface="Noto Sans S Chinese Bold" panose="020B0800000000000000" pitchFamily="34" charset="-122"/>
                  <a:sym typeface="+mn-ea"/>
                </a:rPr>
                <a:t>共唱国歌</a:t>
              </a:r>
              <a:endParaRPr lang="zh-CN" altLang="en-US" sz="3200" dirty="0">
                <a:solidFill>
                  <a:srgbClr val="AF0B06"/>
                </a:solidFill>
                <a:latin typeface="Noto Sans S Chinese Bold" panose="020B0800000000000000" pitchFamily="34" charset="-122"/>
                <a:ea typeface="Noto Sans S Chinese Bold" panose="020B0800000000000000" pitchFamily="34" charset="-122"/>
              </a:endParaRPr>
            </a:p>
            <a:p>
              <a:pPr algn="ctr"/>
              <a:endParaRPr lang="zh-CN" altLang="en-US" sz="3200" b="1" dirty="0">
                <a:solidFill>
                  <a:srgbClr val="AF0B06"/>
                </a:solidFill>
                <a:latin typeface="Noto Sans S Chinese Bold" panose="020B0800000000000000" pitchFamily="34" charset="-122"/>
                <a:ea typeface="Noto Sans S Chinese Bold" panose="020B08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图文框 8"/>
          <p:cNvSpPr/>
          <p:nvPr/>
        </p:nvSpPr>
        <p:spPr>
          <a:xfrm>
            <a:off x="0" y="0"/>
            <a:ext cx="12192000" cy="6858000"/>
          </a:xfrm>
          <a:prstGeom prst="frame">
            <a:avLst>
              <a:gd name="adj1" fmla="val 808"/>
            </a:avLst>
          </a:prstGeom>
          <a:solidFill>
            <a:srgbClr val="AF0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 name="组合 2"/>
          <p:cNvGrpSpPr/>
          <p:nvPr/>
        </p:nvGrpSpPr>
        <p:grpSpPr>
          <a:xfrm>
            <a:off x="0" y="681740"/>
            <a:ext cx="12192000" cy="0"/>
            <a:chOff x="0" y="652712"/>
            <a:chExt cx="12192000" cy="0"/>
          </a:xfrm>
        </p:grpSpPr>
        <p:cxnSp>
          <p:nvCxnSpPr>
            <p:cNvPr id="16" name="直接连接符 15"/>
            <p:cNvCxnSpPr/>
            <p:nvPr/>
          </p:nvCxnSpPr>
          <p:spPr>
            <a:xfrm>
              <a:off x="0" y="652712"/>
              <a:ext cx="9753600" cy="0"/>
            </a:xfrm>
            <a:prstGeom prst="line">
              <a:avLst/>
            </a:prstGeom>
            <a:ln w="19050">
              <a:solidFill>
                <a:srgbClr val="AF0B06"/>
              </a:solidFil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541125" y="652712"/>
              <a:ext cx="650875" cy="0"/>
            </a:xfrm>
            <a:prstGeom prst="line">
              <a:avLst/>
            </a:prstGeom>
            <a:ln w="19050">
              <a:solidFill>
                <a:srgbClr val="AF0B06"/>
              </a:solidFill>
              <a:headEnd type="oval"/>
              <a:tailEnd type="none"/>
            </a:ln>
          </p:spPr>
          <p:style>
            <a:lnRef idx="1">
              <a:schemeClr val="accent1"/>
            </a:lnRef>
            <a:fillRef idx="0">
              <a:schemeClr val="accent1"/>
            </a:fillRef>
            <a:effectRef idx="0">
              <a:schemeClr val="accent1"/>
            </a:effectRef>
            <a:fontRef idx="minor">
              <a:schemeClr val="tx1"/>
            </a:fontRef>
          </p:style>
        </p:cxnSp>
      </p:grpSp>
      <p:pic>
        <p:nvPicPr>
          <p:cNvPr id="20" name="图片 19"/>
          <p:cNvPicPr>
            <a:picLocks noChangeAspect="1"/>
          </p:cNvPicPr>
          <p:nvPr/>
        </p:nvPicPr>
        <p:blipFill>
          <a:blip r:embed="rId1">
            <a:extLst>
              <a:ext uri="{BEBA8EAE-BF5A-486C-A8C5-ECC9F3942E4B}">
                <a14:imgProps xmlns:a14="http://schemas.microsoft.com/office/drawing/2010/main">
                  <a14:imgLayer r:embed="rId2">
                    <a14:imgEffect>
                      <a14:brightnessContrast bright="-20000"/>
                    </a14:imgEffect>
                    <a14:imgEffect>
                      <a14:colorTemperature colorTemp="5900"/>
                    </a14:imgEffect>
                  </a14:imgLayer>
                </a14:imgProps>
              </a:ext>
            </a:extLst>
          </a:blip>
          <a:stretch>
            <a:fillRect/>
          </a:stretch>
        </p:blipFill>
        <p:spPr>
          <a:xfrm>
            <a:off x="166688" y="151621"/>
            <a:ext cx="443758" cy="443758"/>
          </a:xfrm>
          <a:prstGeom prst="rect">
            <a:avLst/>
          </a:prstGeom>
        </p:spPr>
      </p:pic>
      <p:pic>
        <p:nvPicPr>
          <p:cNvPr id="4" name="图片 3"/>
          <p:cNvPicPr>
            <a:picLocks noChangeAspect="1"/>
          </p:cNvPicPr>
          <p:nvPr/>
        </p:nvPicPr>
        <p:blipFill>
          <a:blip r:embed="rId3"/>
          <a:stretch>
            <a:fillRect/>
          </a:stretch>
        </p:blipFill>
        <p:spPr>
          <a:xfrm>
            <a:off x="9920288" y="521919"/>
            <a:ext cx="1449389" cy="319641"/>
          </a:xfrm>
          <a:prstGeom prst="rect">
            <a:avLst/>
          </a:prstGeom>
        </p:spPr>
      </p:pic>
      <p:sp>
        <p:nvSpPr>
          <p:cNvPr id="34" name="矩形 33"/>
          <p:cNvSpPr/>
          <p:nvPr/>
        </p:nvSpPr>
        <p:spPr>
          <a:xfrm>
            <a:off x="605435" y="180649"/>
            <a:ext cx="4149658" cy="429895"/>
          </a:xfrm>
          <a:prstGeom prst="rect">
            <a:avLst/>
          </a:prstGeom>
        </p:spPr>
        <p:txBody>
          <a:bodyPr wrap="square">
            <a:spAutoFit/>
          </a:bodyPr>
          <a:lstStyle/>
          <a:p>
            <a:r>
              <a:rPr lang="zh-CN" altLang="en-US" sz="2200" dirty="0">
                <a:solidFill>
                  <a:srgbClr val="AF0B06"/>
                </a:solidFill>
                <a:latin typeface="Noto Sans S Chinese Bold" panose="020B0800000000000000" pitchFamily="34" charset="-122"/>
                <a:ea typeface="Noto Sans S Chinese Bold" panose="020B0800000000000000" pitchFamily="34" charset="-122"/>
                <a:sym typeface="+mn-ea"/>
              </a:rPr>
              <a:t>深悟党史学习的重大意义</a:t>
            </a:r>
            <a:endParaRPr lang="zh-CN" altLang="en-US" sz="2200" dirty="0">
              <a:solidFill>
                <a:srgbClr val="AF0B06"/>
              </a:solidFill>
              <a:latin typeface="Noto Sans S Chinese Bold" panose="020B0800000000000000" pitchFamily="34" charset="-122"/>
              <a:ea typeface="Noto Sans S Chinese Bold" panose="020B0800000000000000" pitchFamily="34" charset="-122"/>
            </a:endParaRPr>
          </a:p>
        </p:txBody>
      </p:sp>
      <p:grpSp>
        <p:nvGrpSpPr>
          <p:cNvPr id="70" name="组合 69"/>
          <p:cNvGrpSpPr/>
          <p:nvPr/>
        </p:nvGrpSpPr>
        <p:grpSpPr>
          <a:xfrm>
            <a:off x="7493635" y="1030605"/>
            <a:ext cx="4170515" cy="5010285"/>
            <a:chOff x="-4154917" y="2308901"/>
            <a:chExt cx="3480438" cy="4525447"/>
          </a:xfrm>
        </p:grpSpPr>
        <p:pic>
          <p:nvPicPr>
            <p:cNvPr id="6" name="图片 5"/>
            <p:cNvPicPr>
              <a:picLocks noChangeAspect="1"/>
            </p:cNvPicPr>
            <p:nvPr/>
          </p:nvPicPr>
          <p:blipFill>
            <a:blip r:embed="rId4"/>
            <a:stretch>
              <a:fillRect/>
            </a:stretch>
          </p:blipFill>
          <p:spPr>
            <a:xfrm>
              <a:off x="-4154917" y="2308901"/>
              <a:ext cx="3480438" cy="4525447"/>
            </a:xfrm>
            <a:prstGeom prst="rect">
              <a:avLst/>
            </a:prstGeom>
          </p:spPr>
        </p:pic>
        <p:sp>
          <p:nvSpPr>
            <p:cNvPr id="54" name="文本框 53"/>
            <p:cNvSpPr txBox="1"/>
            <p:nvPr/>
          </p:nvSpPr>
          <p:spPr>
            <a:xfrm>
              <a:off x="-4009716" y="2421891"/>
              <a:ext cx="3090018" cy="4298772"/>
            </a:xfrm>
            <a:prstGeom prst="rect">
              <a:avLst/>
            </a:prstGeom>
            <a:noFill/>
          </p:spPr>
          <p:txBody>
            <a:bodyPr wrap="square" rtlCol="0">
              <a:spAutoFit/>
            </a:bodyPr>
            <a:lstStyle/>
            <a:p>
              <a:pPr algn="l">
                <a:lnSpc>
                  <a:spcPts val="2800"/>
                </a:lnSpc>
              </a:pPr>
              <a:r>
                <a:rPr lang="en-US" sz="1600" dirty="0">
                  <a:latin typeface="Noto Sans S Chinese Regular" panose="020B0500000000000000" pitchFamily="34" charset="-122"/>
                  <a:ea typeface="Noto Sans S Chinese Regular" panose="020B0500000000000000" pitchFamily="34" charset="-122"/>
                  <a:sym typeface="+mn-ea"/>
                </a:rPr>
                <a:t>    </a:t>
              </a:r>
              <a:r>
                <a:rPr lang="zh-CN" altLang="en-US" sz="1600" dirty="0">
                  <a:latin typeface="Noto Sans S Chinese Regular" panose="020B0500000000000000" pitchFamily="34" charset="-122"/>
                  <a:ea typeface="Noto Sans S Chinese Regular" panose="020B0500000000000000" pitchFamily="34" charset="-122"/>
                  <a:sym typeface="+mn-ea"/>
                </a:rPr>
                <a:t>大会第一项唱国歌，全员起立，当国歌声响起，是对</a:t>
              </a:r>
              <a:r>
                <a:rPr sz="1600" dirty="0">
                  <a:latin typeface="Noto Sans S Chinese Regular" panose="020B0500000000000000" pitchFamily="34" charset="-122"/>
                  <a:ea typeface="Noto Sans S Chinese Regular" panose="020B0500000000000000" pitchFamily="34" charset="-122"/>
                  <a:sym typeface="+mn-ea"/>
                </a:rPr>
                <a:t>革命传统的集体重温，是对红色文化的集体复习。祖国伟大的历程如画，祖国光辉的岁月如歌，让我们想起硝烟弥漫的战争岁月祖国建设和改革的火红年代。</a:t>
              </a:r>
              <a:endParaRPr sz="1600" dirty="0">
                <a:latin typeface="Noto Sans S Chinese Regular" panose="020B0500000000000000" pitchFamily="34" charset="-122"/>
                <a:ea typeface="Noto Sans S Chinese Regular" panose="020B0500000000000000" pitchFamily="34" charset="-122"/>
                <a:sym typeface="+mn-ea"/>
              </a:endParaRPr>
            </a:p>
            <a:p>
              <a:pPr algn="l">
                <a:lnSpc>
                  <a:spcPts val="2800"/>
                </a:lnSpc>
              </a:pPr>
              <a:r>
                <a:rPr sz="1600" dirty="0">
                  <a:latin typeface="Noto Sans S Chinese Regular" panose="020B0500000000000000" pitchFamily="34" charset="-122"/>
                  <a:ea typeface="Noto Sans S Chinese Regular" panose="020B0500000000000000" pitchFamily="34" charset="-122"/>
                  <a:sym typeface="+mn-ea"/>
                </a:rPr>
                <a:t>    公司上下要深入思考、认识、探寻党成功的密码，领悟好党的思想，要始终坚持初心使命，一切为了人民、一切依靠人民；要用铁的纪律打造坚强的组织，锻造一支具有钢铁般意志的</a:t>
              </a:r>
              <a:r>
                <a:rPr lang="zh-CN" sz="1600" dirty="0">
                  <a:latin typeface="Noto Sans S Chinese Regular" panose="020B0500000000000000" pitchFamily="34" charset="-122"/>
                  <a:ea typeface="Noto Sans S Chinese Regular" panose="020B0500000000000000" pitchFamily="34" charset="-122"/>
                  <a:sym typeface="+mn-ea"/>
                </a:rPr>
                <a:t>员工</a:t>
              </a:r>
              <a:r>
                <a:rPr sz="1600" dirty="0">
                  <a:latin typeface="Noto Sans S Chinese Regular" panose="020B0500000000000000" pitchFamily="34" charset="-122"/>
                  <a:ea typeface="Noto Sans S Chinese Regular" panose="020B0500000000000000" pitchFamily="34" charset="-122"/>
                  <a:sym typeface="+mn-ea"/>
                </a:rPr>
                <a:t>队伍；要勇于自我</a:t>
              </a:r>
              <a:r>
                <a:rPr lang="zh-CN" sz="1600" dirty="0">
                  <a:latin typeface="Noto Sans S Chinese Regular" panose="020B0500000000000000" pitchFamily="34" charset="-122"/>
                  <a:ea typeface="Noto Sans S Chinese Regular" panose="020B0500000000000000" pitchFamily="34" charset="-122"/>
                  <a:sym typeface="+mn-ea"/>
                </a:rPr>
                <a:t>提升</a:t>
              </a:r>
              <a:r>
                <a:rPr sz="1600" dirty="0">
                  <a:latin typeface="Noto Sans S Chinese Regular" panose="020B0500000000000000" pitchFamily="34" charset="-122"/>
                  <a:ea typeface="Noto Sans S Chinese Regular" panose="020B0500000000000000" pitchFamily="34" charset="-122"/>
                  <a:sym typeface="+mn-ea"/>
                </a:rPr>
                <a:t>，</a:t>
              </a:r>
              <a:r>
                <a:rPr lang="zh-CN" sz="1600" dirty="0">
                  <a:latin typeface="Noto Sans S Chinese Regular" panose="020B0500000000000000" pitchFamily="34" charset="-122"/>
                  <a:ea typeface="Noto Sans S Chinese Regular" panose="020B0500000000000000" pitchFamily="34" charset="-122"/>
                  <a:sym typeface="+mn-ea"/>
                </a:rPr>
                <a:t>不断的拼搏努力，创造更具力量的队伍</a:t>
              </a:r>
              <a:r>
                <a:rPr sz="1600" dirty="0">
                  <a:latin typeface="Noto Sans S Chinese Regular" panose="020B0500000000000000" pitchFamily="34" charset="-122"/>
                  <a:ea typeface="Noto Sans S Chinese Regular" panose="020B0500000000000000" pitchFamily="34" charset="-122"/>
                  <a:sym typeface="+mn-ea"/>
                </a:rPr>
                <a:t>。</a:t>
              </a:r>
              <a:endParaRPr sz="1600" dirty="0">
                <a:latin typeface="Noto Sans S Chinese Regular" panose="020B0500000000000000" pitchFamily="34" charset="-122"/>
                <a:ea typeface="Noto Sans S Chinese Regular" panose="020B0500000000000000" pitchFamily="34" charset="-122"/>
                <a:sym typeface="+mn-ea"/>
              </a:endParaRPr>
            </a:p>
          </p:txBody>
        </p:sp>
      </p:grpSp>
      <p:pic>
        <p:nvPicPr>
          <p:cNvPr id="7" name="图片 6" descr="bb64500c3b1e868d940595606884f5c"/>
          <p:cNvPicPr>
            <a:picLocks noChangeAspect="1"/>
          </p:cNvPicPr>
          <p:nvPr/>
        </p:nvPicPr>
        <p:blipFill>
          <a:blip r:embed="rId5"/>
          <a:srcRect t="19680" b="12071"/>
          <a:stretch>
            <a:fillRect/>
          </a:stretch>
        </p:blipFill>
        <p:spPr>
          <a:xfrm>
            <a:off x="454660" y="1214755"/>
            <a:ext cx="6642735" cy="43218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0"/>
            <a:ext cx="12192000" cy="6863031"/>
            <a:chOff x="0" y="0"/>
            <a:chExt cx="12192000" cy="6863031"/>
          </a:xfrm>
        </p:grpSpPr>
        <p:sp>
          <p:nvSpPr>
            <p:cNvPr id="41" name="图文框 40"/>
            <p:cNvSpPr/>
            <p:nvPr/>
          </p:nvSpPr>
          <p:spPr>
            <a:xfrm>
              <a:off x="0" y="0"/>
              <a:ext cx="12192000" cy="6858000"/>
            </a:xfrm>
            <a:prstGeom prst="frame">
              <a:avLst>
                <a:gd name="adj1" fmla="val 808"/>
              </a:avLst>
            </a:prstGeom>
            <a:solidFill>
              <a:srgbClr val="AF0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0" name="组合 9"/>
            <p:cNvGrpSpPr/>
            <p:nvPr/>
          </p:nvGrpSpPr>
          <p:grpSpPr>
            <a:xfrm>
              <a:off x="0" y="4112670"/>
              <a:ext cx="12192000" cy="2750361"/>
              <a:chOff x="0" y="4112670"/>
              <a:chExt cx="12192000" cy="2750361"/>
            </a:xfrm>
          </p:grpSpPr>
          <p:pic>
            <p:nvPicPr>
              <p:cNvPr id="32" name="图片 31"/>
              <p:cNvPicPr>
                <a:picLocks noChangeAspect="1"/>
              </p:cNvPicPr>
              <p:nvPr/>
            </p:nvPicPr>
            <p:blipFill>
              <a:blip r:embed="rId1"/>
              <a:srcRect l="874" r="2166" b="3456"/>
              <a:stretch>
                <a:fillRect/>
              </a:stretch>
            </p:blipFill>
            <p:spPr>
              <a:xfrm>
                <a:off x="2355701" y="4112670"/>
                <a:ext cx="9836299" cy="2734262"/>
              </a:xfrm>
              <a:custGeom>
                <a:avLst/>
                <a:gdLst>
                  <a:gd name="connsiteX0" fmla="*/ 0 w 11086534"/>
                  <a:gd name="connsiteY0" fmla="*/ 0 h 3081798"/>
                  <a:gd name="connsiteX1" fmla="*/ 11086534 w 11086534"/>
                  <a:gd name="connsiteY1" fmla="*/ 0 h 3081798"/>
                  <a:gd name="connsiteX2" fmla="*/ 11086534 w 11086534"/>
                  <a:gd name="connsiteY2" fmla="*/ 3081798 h 3081798"/>
                  <a:gd name="connsiteX3" fmla="*/ 6998478 w 11086534"/>
                  <a:gd name="connsiteY3" fmla="*/ 3081798 h 3081798"/>
                  <a:gd name="connsiteX4" fmla="*/ 6998478 w 11086534"/>
                  <a:gd name="connsiteY4" fmla="*/ 1138698 h 3081798"/>
                  <a:gd name="connsiteX5" fmla="*/ 0 w 11086534"/>
                  <a:gd name="connsiteY5" fmla="*/ 1138698 h 3081798"/>
                  <a:gd name="connsiteX6" fmla="*/ 0 w 11086534"/>
                  <a:gd name="connsiteY6" fmla="*/ 0 h 308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86534" h="3081798">
                    <a:moveTo>
                      <a:pt x="0" y="0"/>
                    </a:moveTo>
                    <a:lnTo>
                      <a:pt x="11086534" y="0"/>
                    </a:lnTo>
                    <a:lnTo>
                      <a:pt x="11086534" y="3081798"/>
                    </a:lnTo>
                    <a:lnTo>
                      <a:pt x="6998478" y="3081798"/>
                    </a:lnTo>
                    <a:lnTo>
                      <a:pt x="6998478" y="1138698"/>
                    </a:lnTo>
                    <a:lnTo>
                      <a:pt x="0" y="1138698"/>
                    </a:lnTo>
                    <a:lnTo>
                      <a:pt x="0" y="0"/>
                    </a:lnTo>
                    <a:close/>
                  </a:path>
                </a:pathLst>
              </a:custGeom>
            </p:spPr>
          </p:pic>
          <p:pic>
            <p:nvPicPr>
              <p:cNvPr id="9" name="图片 8"/>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0" y="5404100"/>
                <a:ext cx="8571719" cy="1458931"/>
              </a:xfrm>
              <a:prstGeom prst="rect">
                <a:avLst/>
              </a:prstGeom>
            </p:spPr>
          </p:pic>
        </p:grpSp>
      </p:grpSp>
      <p:pic>
        <p:nvPicPr>
          <p:cNvPr id="30" name="图片 29"/>
          <p:cNvPicPr>
            <a:picLocks noChangeAspect="1"/>
          </p:cNvPicPr>
          <p:nvPr/>
        </p:nvPicPr>
        <p:blipFill>
          <a:blip r:embed="rId4"/>
          <a:stretch>
            <a:fillRect/>
          </a:stretch>
        </p:blipFill>
        <p:spPr>
          <a:xfrm flipH="1">
            <a:off x="1078722" y="98833"/>
            <a:ext cx="2016995" cy="2249726"/>
          </a:xfrm>
          <a:prstGeom prst="rect">
            <a:avLst/>
          </a:prstGeom>
        </p:spPr>
      </p:pic>
      <p:grpSp>
        <p:nvGrpSpPr>
          <p:cNvPr id="8" name="组合 7"/>
          <p:cNvGrpSpPr/>
          <p:nvPr/>
        </p:nvGrpSpPr>
        <p:grpSpPr>
          <a:xfrm>
            <a:off x="1849130" y="847021"/>
            <a:ext cx="8500002" cy="3871769"/>
            <a:chOff x="1849130" y="980371"/>
            <a:chExt cx="8500002" cy="3871769"/>
          </a:xfrm>
        </p:grpSpPr>
        <p:sp>
          <p:nvSpPr>
            <p:cNvPr id="20" name="文本框 19"/>
            <p:cNvSpPr txBox="1"/>
            <p:nvPr/>
          </p:nvSpPr>
          <p:spPr>
            <a:xfrm>
              <a:off x="5088598" y="2062106"/>
              <a:ext cx="2016997" cy="523220"/>
            </a:xfrm>
            <a:prstGeom prst="rect">
              <a:avLst/>
            </a:prstGeom>
            <a:noFill/>
          </p:spPr>
          <p:txBody>
            <a:bodyPr wrap="square" rtlCol="0">
              <a:spAutoFit/>
            </a:bodyPr>
            <a:lstStyle/>
            <a:p>
              <a:pPr algn="dist"/>
              <a:r>
                <a:rPr lang="zh-CN" altLang="en-US" sz="2800" b="1" dirty="0">
                  <a:latin typeface="Noto Sans S Chinese Medium" panose="020B0600000000000000" pitchFamily="34" charset="-122"/>
                  <a:ea typeface="Noto Sans S Chinese Medium" panose="020B0600000000000000" pitchFamily="34" charset="-122"/>
                </a:rPr>
                <a:t>第二部分</a:t>
              </a:r>
              <a:endParaRPr lang="zh-CN" altLang="en-US" sz="2800" b="1" dirty="0">
                <a:latin typeface="Noto Sans S Chinese Medium" panose="020B0600000000000000" pitchFamily="34" charset="-122"/>
                <a:ea typeface="Noto Sans S Chinese Medium" panose="020B0600000000000000" pitchFamily="34" charset="-122"/>
              </a:endParaRPr>
            </a:p>
          </p:txBody>
        </p:sp>
        <p:cxnSp>
          <p:nvCxnSpPr>
            <p:cNvPr id="22" name="直接连接符 21"/>
            <p:cNvCxnSpPr/>
            <p:nvPr/>
          </p:nvCxnSpPr>
          <p:spPr>
            <a:xfrm>
              <a:off x="2228850" y="4852140"/>
              <a:ext cx="7749648" cy="0"/>
            </a:xfrm>
            <a:prstGeom prst="line">
              <a:avLst/>
            </a:prstGeom>
            <a:ln w="28575">
              <a:solidFill>
                <a:srgbClr val="AF0B06"/>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228850" y="2772975"/>
              <a:ext cx="7749648" cy="0"/>
            </a:xfrm>
            <a:prstGeom prst="line">
              <a:avLst/>
            </a:prstGeom>
            <a:ln w="28575">
              <a:solidFill>
                <a:srgbClr val="AF0B06"/>
              </a:solidFill>
            </a:ln>
          </p:spPr>
          <p:style>
            <a:lnRef idx="1">
              <a:schemeClr val="accent1"/>
            </a:lnRef>
            <a:fillRef idx="0">
              <a:schemeClr val="accent1"/>
            </a:fillRef>
            <a:effectRef idx="0">
              <a:schemeClr val="accent1"/>
            </a:effectRef>
            <a:fontRef idx="minor">
              <a:schemeClr val="tx1"/>
            </a:fontRef>
          </p:style>
        </p:cxnSp>
        <p:sp>
          <p:nvSpPr>
            <p:cNvPr id="28" name="星形: 五角 27"/>
            <p:cNvSpPr/>
            <p:nvPr/>
          </p:nvSpPr>
          <p:spPr>
            <a:xfrm>
              <a:off x="5644660" y="980371"/>
              <a:ext cx="914400" cy="914400"/>
            </a:xfrm>
            <a:prstGeom prst="star5">
              <a:avLst>
                <a:gd name="adj" fmla="val 21925"/>
                <a:gd name="hf" fmla="val 105146"/>
                <a:gd name="vf" fmla="val 110557"/>
              </a:avLst>
            </a:prstGeom>
            <a:solidFill>
              <a:srgbClr val="AF0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849130" y="3053367"/>
              <a:ext cx="8500002" cy="1568450"/>
            </a:xfrm>
            <a:prstGeom prst="rect">
              <a:avLst/>
            </a:prstGeom>
            <a:noFill/>
          </p:spPr>
          <p:txBody>
            <a:bodyPr wrap="square" rtlCol="0">
              <a:spAutoFit/>
            </a:bodyPr>
            <a:lstStyle/>
            <a:p>
              <a:pPr algn="ctr"/>
              <a:r>
                <a:rPr lang="zh-CN" altLang="en-US" sz="3200" dirty="0">
                  <a:solidFill>
                    <a:srgbClr val="AF0B06"/>
                  </a:solidFill>
                  <a:latin typeface="Noto Sans S Chinese Bold" panose="020B0800000000000000" pitchFamily="34" charset="-122"/>
                  <a:ea typeface="Noto Sans S Chinese Bold" panose="020B0800000000000000" pitchFamily="34" charset="-122"/>
                  <a:sym typeface="+mn-ea"/>
                </a:rPr>
                <a:t>展望共产党百年辉煌</a:t>
              </a:r>
              <a:endParaRPr lang="zh-CN" altLang="en-US" sz="3200" dirty="0">
                <a:solidFill>
                  <a:srgbClr val="AF0B06"/>
                </a:solidFill>
                <a:latin typeface="Noto Sans S Chinese Bold" panose="020B0800000000000000" pitchFamily="34" charset="-122"/>
                <a:ea typeface="Noto Sans S Chinese Bold" panose="020B0800000000000000" pitchFamily="34" charset="-122"/>
              </a:endParaRPr>
            </a:p>
            <a:p>
              <a:pPr algn="ctr"/>
              <a:r>
                <a:rPr lang="zh-CN" altLang="en-US" sz="3200" dirty="0">
                  <a:solidFill>
                    <a:srgbClr val="AF0B06"/>
                  </a:solidFill>
                  <a:latin typeface="Noto Sans S Chinese Bold" panose="020B0800000000000000" pitchFamily="34" charset="-122"/>
                  <a:ea typeface="Noto Sans S Chinese Bold" panose="020B0800000000000000" pitchFamily="34" charset="-122"/>
                  <a:sym typeface="+mn-ea"/>
                </a:rPr>
                <a:t>共读党的篇章</a:t>
              </a:r>
              <a:endParaRPr lang="zh-CN" altLang="en-US" sz="3200" dirty="0">
                <a:solidFill>
                  <a:srgbClr val="AF0B06"/>
                </a:solidFill>
                <a:latin typeface="Noto Sans S Chinese Bold" panose="020B0800000000000000" pitchFamily="34" charset="-122"/>
                <a:ea typeface="Noto Sans S Chinese Bold" panose="020B0800000000000000" pitchFamily="34" charset="-122"/>
              </a:endParaRPr>
            </a:p>
            <a:p>
              <a:pPr algn="ctr"/>
              <a:endParaRPr lang="zh-CN" altLang="en-US" sz="3200" b="1" dirty="0">
                <a:solidFill>
                  <a:srgbClr val="AF0B06"/>
                </a:solidFill>
                <a:latin typeface="Noto Sans S Chinese Bold" panose="020B0800000000000000" pitchFamily="34" charset="-122"/>
                <a:ea typeface="Noto Sans S Chinese Bold" panose="020B08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图文框 8"/>
          <p:cNvSpPr/>
          <p:nvPr/>
        </p:nvSpPr>
        <p:spPr>
          <a:xfrm>
            <a:off x="0" y="0"/>
            <a:ext cx="12192000" cy="6858000"/>
          </a:xfrm>
          <a:prstGeom prst="frame">
            <a:avLst>
              <a:gd name="adj1" fmla="val 808"/>
            </a:avLst>
          </a:prstGeom>
          <a:solidFill>
            <a:srgbClr val="AF0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 name="组合 2"/>
          <p:cNvGrpSpPr/>
          <p:nvPr/>
        </p:nvGrpSpPr>
        <p:grpSpPr>
          <a:xfrm>
            <a:off x="0" y="681740"/>
            <a:ext cx="12192000" cy="0"/>
            <a:chOff x="0" y="652712"/>
            <a:chExt cx="12192000" cy="0"/>
          </a:xfrm>
        </p:grpSpPr>
        <p:cxnSp>
          <p:nvCxnSpPr>
            <p:cNvPr id="16" name="直接连接符 15"/>
            <p:cNvCxnSpPr/>
            <p:nvPr/>
          </p:nvCxnSpPr>
          <p:spPr>
            <a:xfrm>
              <a:off x="0" y="652712"/>
              <a:ext cx="9753600" cy="0"/>
            </a:xfrm>
            <a:prstGeom prst="line">
              <a:avLst/>
            </a:prstGeom>
            <a:ln w="19050">
              <a:solidFill>
                <a:srgbClr val="AF0B06"/>
              </a:solidFil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541125" y="652712"/>
              <a:ext cx="650875" cy="0"/>
            </a:xfrm>
            <a:prstGeom prst="line">
              <a:avLst/>
            </a:prstGeom>
            <a:ln w="19050">
              <a:solidFill>
                <a:srgbClr val="AF0B06"/>
              </a:solidFill>
              <a:headEnd type="oval"/>
              <a:tailEnd type="none"/>
            </a:ln>
          </p:spPr>
          <p:style>
            <a:lnRef idx="1">
              <a:schemeClr val="accent1"/>
            </a:lnRef>
            <a:fillRef idx="0">
              <a:schemeClr val="accent1"/>
            </a:fillRef>
            <a:effectRef idx="0">
              <a:schemeClr val="accent1"/>
            </a:effectRef>
            <a:fontRef idx="minor">
              <a:schemeClr val="tx1"/>
            </a:fontRef>
          </p:style>
        </p:cxnSp>
      </p:grpSp>
      <p:pic>
        <p:nvPicPr>
          <p:cNvPr id="20" name="图片 19"/>
          <p:cNvPicPr>
            <a:picLocks noChangeAspect="1"/>
          </p:cNvPicPr>
          <p:nvPr/>
        </p:nvPicPr>
        <p:blipFill>
          <a:blip r:embed="rId1">
            <a:extLst>
              <a:ext uri="{BEBA8EAE-BF5A-486C-A8C5-ECC9F3942E4B}">
                <a14:imgProps xmlns:a14="http://schemas.microsoft.com/office/drawing/2010/main">
                  <a14:imgLayer r:embed="rId2">
                    <a14:imgEffect>
                      <a14:brightnessContrast bright="-20000"/>
                    </a14:imgEffect>
                    <a14:imgEffect>
                      <a14:colorTemperature colorTemp="5900"/>
                    </a14:imgEffect>
                  </a14:imgLayer>
                </a14:imgProps>
              </a:ext>
            </a:extLst>
          </a:blip>
          <a:stretch>
            <a:fillRect/>
          </a:stretch>
        </p:blipFill>
        <p:spPr>
          <a:xfrm>
            <a:off x="166688" y="151621"/>
            <a:ext cx="443758" cy="443758"/>
          </a:xfrm>
          <a:prstGeom prst="rect">
            <a:avLst/>
          </a:prstGeom>
        </p:spPr>
      </p:pic>
      <p:pic>
        <p:nvPicPr>
          <p:cNvPr id="4" name="图片 3"/>
          <p:cNvPicPr>
            <a:picLocks noChangeAspect="1"/>
          </p:cNvPicPr>
          <p:nvPr/>
        </p:nvPicPr>
        <p:blipFill>
          <a:blip r:embed="rId3"/>
          <a:stretch>
            <a:fillRect/>
          </a:stretch>
        </p:blipFill>
        <p:spPr>
          <a:xfrm>
            <a:off x="9920288" y="521919"/>
            <a:ext cx="1449389" cy="319641"/>
          </a:xfrm>
          <a:prstGeom prst="rect">
            <a:avLst/>
          </a:prstGeom>
        </p:spPr>
      </p:pic>
      <p:sp>
        <p:nvSpPr>
          <p:cNvPr id="39" name="矩形: 圆角 38"/>
          <p:cNvSpPr/>
          <p:nvPr/>
        </p:nvSpPr>
        <p:spPr>
          <a:xfrm>
            <a:off x="4490357" y="1642054"/>
            <a:ext cx="7277727" cy="1964741"/>
          </a:xfrm>
          <a:prstGeom prst="roundRect">
            <a:avLst>
              <a:gd name="adj" fmla="val 6708"/>
            </a:avLst>
          </a:prstGeom>
          <a:noFill/>
          <a:ln w="28575">
            <a:solidFill>
              <a:srgbClr val="AF0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圆角 62"/>
          <p:cNvSpPr/>
          <p:nvPr/>
        </p:nvSpPr>
        <p:spPr>
          <a:xfrm>
            <a:off x="4490085" y="3987800"/>
            <a:ext cx="7277735" cy="1964690"/>
          </a:xfrm>
          <a:prstGeom prst="roundRect">
            <a:avLst>
              <a:gd name="adj" fmla="val 5276"/>
            </a:avLst>
          </a:prstGeom>
          <a:noFill/>
          <a:ln w="28575">
            <a:solidFill>
              <a:srgbClr val="AF0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3724d78329ef6fa6eb691d6fe13ed04"/>
          <p:cNvPicPr>
            <a:picLocks noChangeAspect="1"/>
          </p:cNvPicPr>
          <p:nvPr/>
        </p:nvPicPr>
        <p:blipFill>
          <a:blip r:embed="rId4"/>
          <a:stretch>
            <a:fillRect/>
          </a:stretch>
        </p:blipFill>
        <p:spPr>
          <a:xfrm>
            <a:off x="6398895" y="1642110"/>
            <a:ext cx="1986915" cy="2649220"/>
          </a:xfrm>
          <a:prstGeom prst="rect">
            <a:avLst/>
          </a:prstGeom>
        </p:spPr>
      </p:pic>
      <p:pic>
        <p:nvPicPr>
          <p:cNvPr id="10" name="图片 9" descr="bc89379b4a1acce359e92bc117fdf5a"/>
          <p:cNvPicPr>
            <a:picLocks noChangeAspect="1"/>
          </p:cNvPicPr>
          <p:nvPr/>
        </p:nvPicPr>
        <p:blipFill>
          <a:blip r:embed="rId5"/>
          <a:stretch>
            <a:fillRect/>
          </a:stretch>
        </p:blipFill>
        <p:spPr>
          <a:xfrm>
            <a:off x="8385810" y="1642110"/>
            <a:ext cx="2044700" cy="2649855"/>
          </a:xfrm>
          <a:prstGeom prst="rect">
            <a:avLst/>
          </a:prstGeom>
        </p:spPr>
      </p:pic>
      <p:pic>
        <p:nvPicPr>
          <p:cNvPr id="11" name="图片 10" descr="b54c5cea379ce2581e485c055f3d997"/>
          <p:cNvPicPr>
            <a:picLocks noChangeAspect="1"/>
          </p:cNvPicPr>
          <p:nvPr/>
        </p:nvPicPr>
        <p:blipFill>
          <a:blip r:embed="rId6"/>
          <a:stretch>
            <a:fillRect/>
          </a:stretch>
        </p:blipFill>
        <p:spPr>
          <a:xfrm>
            <a:off x="6398895" y="4291965"/>
            <a:ext cx="1903730" cy="2299970"/>
          </a:xfrm>
          <a:prstGeom prst="rect">
            <a:avLst/>
          </a:prstGeom>
        </p:spPr>
      </p:pic>
      <p:pic>
        <p:nvPicPr>
          <p:cNvPr id="12" name="图片 11" descr="aef854bb90a39cc1661e2125b8d30d0"/>
          <p:cNvPicPr>
            <a:picLocks noChangeAspect="1"/>
          </p:cNvPicPr>
          <p:nvPr/>
        </p:nvPicPr>
        <p:blipFill>
          <a:blip r:embed="rId7"/>
          <a:stretch>
            <a:fillRect/>
          </a:stretch>
        </p:blipFill>
        <p:spPr>
          <a:xfrm>
            <a:off x="4490085" y="1642110"/>
            <a:ext cx="2004695" cy="2647950"/>
          </a:xfrm>
          <a:prstGeom prst="rect">
            <a:avLst/>
          </a:prstGeom>
        </p:spPr>
      </p:pic>
      <p:pic>
        <p:nvPicPr>
          <p:cNvPr id="13" name="图片 12" descr="f2833af7c8cfe52af337c509e5446bc"/>
          <p:cNvPicPr>
            <a:picLocks noChangeAspect="1"/>
          </p:cNvPicPr>
          <p:nvPr/>
        </p:nvPicPr>
        <p:blipFill>
          <a:blip r:embed="rId8"/>
          <a:stretch>
            <a:fillRect/>
          </a:stretch>
        </p:blipFill>
        <p:spPr>
          <a:xfrm>
            <a:off x="10430510" y="1642110"/>
            <a:ext cx="1744345" cy="2648585"/>
          </a:xfrm>
          <a:prstGeom prst="rect">
            <a:avLst/>
          </a:prstGeom>
        </p:spPr>
      </p:pic>
      <p:pic>
        <p:nvPicPr>
          <p:cNvPr id="14" name="图片 13" descr="cb890de6c1d57a135709c685512347b"/>
          <p:cNvPicPr>
            <a:picLocks noChangeAspect="1"/>
          </p:cNvPicPr>
          <p:nvPr/>
        </p:nvPicPr>
        <p:blipFill>
          <a:blip r:embed="rId9"/>
          <a:stretch>
            <a:fillRect/>
          </a:stretch>
        </p:blipFill>
        <p:spPr>
          <a:xfrm>
            <a:off x="8245475" y="4291965"/>
            <a:ext cx="1952625" cy="2300605"/>
          </a:xfrm>
          <a:prstGeom prst="rect">
            <a:avLst/>
          </a:prstGeom>
        </p:spPr>
      </p:pic>
      <p:pic>
        <p:nvPicPr>
          <p:cNvPr id="15" name="图片 14" descr="24c14dddb0ba53f336c03a273a553f5"/>
          <p:cNvPicPr>
            <a:picLocks noChangeAspect="1"/>
          </p:cNvPicPr>
          <p:nvPr/>
        </p:nvPicPr>
        <p:blipFill>
          <a:blip r:embed="rId10"/>
          <a:stretch>
            <a:fillRect/>
          </a:stretch>
        </p:blipFill>
        <p:spPr>
          <a:xfrm>
            <a:off x="10198100" y="4291965"/>
            <a:ext cx="1976755" cy="2300605"/>
          </a:xfrm>
          <a:prstGeom prst="rect">
            <a:avLst/>
          </a:prstGeom>
        </p:spPr>
      </p:pic>
      <p:pic>
        <p:nvPicPr>
          <p:cNvPr id="18" name="图片 17" descr="da69bdbb7c2a8754c70cb6d7f4578ee"/>
          <p:cNvPicPr>
            <a:picLocks noChangeAspect="1"/>
          </p:cNvPicPr>
          <p:nvPr/>
        </p:nvPicPr>
        <p:blipFill>
          <a:blip r:embed="rId11"/>
          <a:stretch>
            <a:fillRect/>
          </a:stretch>
        </p:blipFill>
        <p:spPr>
          <a:xfrm>
            <a:off x="4502150" y="4290060"/>
            <a:ext cx="1896745" cy="2301240"/>
          </a:xfrm>
          <a:prstGeom prst="rect">
            <a:avLst/>
          </a:prstGeom>
        </p:spPr>
      </p:pic>
      <p:grpSp>
        <p:nvGrpSpPr>
          <p:cNvPr id="53" name="组合 52"/>
          <p:cNvGrpSpPr/>
          <p:nvPr/>
        </p:nvGrpSpPr>
        <p:grpSpPr>
          <a:xfrm>
            <a:off x="339090" y="1086485"/>
            <a:ext cx="3867150" cy="4937125"/>
            <a:chOff x="354044" y="1135824"/>
            <a:chExt cx="12327484" cy="4937424"/>
          </a:xfrm>
        </p:grpSpPr>
        <p:sp>
          <p:nvSpPr>
            <p:cNvPr id="21" name="矩形 20"/>
            <p:cNvSpPr/>
            <p:nvPr/>
          </p:nvSpPr>
          <p:spPr>
            <a:xfrm>
              <a:off x="1744681" y="1691483"/>
              <a:ext cx="10936847" cy="4381131"/>
            </a:xfrm>
            <a:prstGeom prst="rect">
              <a:avLst/>
            </a:prstGeom>
            <a:noFill/>
            <a:ln w="19050">
              <a:solidFill>
                <a:srgbClr val="AF0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矩形 54"/>
            <p:cNvSpPr/>
            <p:nvPr/>
          </p:nvSpPr>
          <p:spPr>
            <a:xfrm>
              <a:off x="1994060" y="1749906"/>
              <a:ext cx="10287827" cy="4323342"/>
            </a:xfrm>
            <a:prstGeom prst="rect">
              <a:avLst/>
            </a:prstGeom>
          </p:spPr>
          <p:txBody>
            <a:bodyPr wrap="square">
              <a:spAutoFit/>
            </a:bodyPr>
            <a:p>
              <a:pPr>
                <a:lnSpc>
                  <a:spcPts val="2200"/>
                </a:lnSpc>
              </a:pPr>
              <a:r>
                <a:rPr lang="en-US" dirty="0">
                  <a:latin typeface="Noto Sans S Chinese Regular" panose="020B0500000000000000" pitchFamily="34" charset="-122"/>
                  <a:ea typeface="Noto Sans S Chinese Regular" panose="020B0500000000000000" pitchFamily="34" charset="-122"/>
                  <a:sym typeface="+mn-ea"/>
                </a:rPr>
                <a:t>    </a:t>
              </a:r>
              <a:r>
                <a:rPr dirty="0">
                  <a:latin typeface="Noto Sans S Chinese Regular" panose="020B0500000000000000" pitchFamily="34" charset="-122"/>
                  <a:ea typeface="Noto Sans S Chinese Regular" panose="020B0500000000000000" pitchFamily="34" charset="-122"/>
                  <a:sym typeface="+mn-ea"/>
                </a:rPr>
                <a:t>会上，全体</a:t>
              </a:r>
              <a:r>
                <a:rPr lang="zh-CN" dirty="0">
                  <a:latin typeface="Noto Sans S Chinese Regular" panose="020B0500000000000000" pitchFamily="34" charset="-122"/>
                  <a:ea typeface="Noto Sans S Chinese Regular" panose="020B0500000000000000" pitchFamily="34" charset="-122"/>
                  <a:sym typeface="+mn-ea"/>
                </a:rPr>
                <a:t>员工郑重的宣读了总书记对一名合格党员的要求</a:t>
              </a:r>
              <a:endParaRPr dirty="0">
                <a:latin typeface="Noto Sans S Chinese Regular" panose="020B0500000000000000" pitchFamily="34" charset="-122"/>
                <a:ea typeface="Noto Sans S Chinese Regular" panose="020B0500000000000000" pitchFamily="34" charset="-122"/>
              </a:endParaRPr>
            </a:p>
            <a:p>
              <a:pPr>
                <a:lnSpc>
                  <a:spcPts val="2200"/>
                </a:lnSpc>
              </a:pPr>
              <a:r>
                <a:rPr lang="en-US" altLang="zh-CN" dirty="0">
                  <a:latin typeface="Noto Sans S Chinese DemiLight" panose="020B0400000000000000" pitchFamily="34" charset="-122"/>
                  <a:ea typeface="Noto Sans S Chinese DemiLight" panose="020B0400000000000000" pitchFamily="34" charset="-122"/>
                </a:rPr>
                <a:t>    </a:t>
              </a:r>
              <a:r>
                <a:rPr lang="zh-CN" altLang="en-US" dirty="0">
                  <a:latin typeface="Noto Sans S Chinese DemiLight" panose="020B0400000000000000" pitchFamily="34" charset="-122"/>
                  <a:ea typeface="Noto Sans S Chinese DemiLight" panose="020B0400000000000000" pitchFamily="34" charset="-122"/>
                </a:rPr>
                <a:t>辽宁</a:t>
              </a:r>
              <a:r>
                <a:rPr lang="zh-CN" altLang="en-US" dirty="0">
                  <a:latin typeface="Noto Sans S Chinese DemiLight" panose="020B0400000000000000" pitchFamily="34" charset="-122"/>
                  <a:ea typeface="Noto Sans S Chinese DemiLight" panose="020B0400000000000000" pitchFamily="34" charset="-122"/>
                </a:rPr>
                <a:t>杰之捷工程有限公司李淑君总经理指出：</a:t>
              </a:r>
              <a:r>
                <a:rPr lang="en-US" altLang="zh-CN" dirty="0">
                  <a:latin typeface="Noto Sans S Chinese DemiLight" panose="020B0400000000000000" pitchFamily="34" charset="-122"/>
                  <a:ea typeface="Noto Sans S Chinese DemiLight" panose="020B0400000000000000" pitchFamily="34" charset="-122"/>
                </a:rPr>
                <a:t>我们要加强道德修养，带头弘扬社会主义核心价值观，明辨是非善恶，不断向廉洁自律的高标准看齐，时刻把法律的戒尺、纪律的戒尺、制度的戒尺、规矩的戒尺、道德的戒尺牢记于心，把宪法精神、规矩意识、公权属性、公私界限牢记于心，做到心有所戒、行有所止，守住底线、不踩红线、不碰高压线。</a:t>
              </a:r>
              <a:endParaRPr lang="en-US" altLang="zh-CN" dirty="0">
                <a:latin typeface="Noto Sans S Chinese DemiLight" panose="020B0400000000000000" pitchFamily="34" charset="-122"/>
                <a:ea typeface="Noto Sans S Chinese DemiLight" panose="020B0400000000000000" pitchFamily="34" charset="-122"/>
              </a:endParaRPr>
            </a:p>
          </p:txBody>
        </p:sp>
        <p:pic>
          <p:nvPicPr>
            <p:cNvPr id="22" name="图片 21"/>
            <p:cNvPicPr>
              <a:picLocks noChangeAspect="1"/>
            </p:cNvPicPr>
            <p:nvPr/>
          </p:nvPicPr>
          <p:blipFill>
            <a:blip r:embed="rId12"/>
            <a:stretch>
              <a:fillRect/>
            </a:stretch>
          </p:blipFill>
          <p:spPr>
            <a:xfrm>
              <a:off x="354044" y="1142809"/>
              <a:ext cx="5402636" cy="548673"/>
            </a:xfrm>
            <a:prstGeom prst="rect">
              <a:avLst/>
            </a:prstGeom>
          </p:spPr>
        </p:pic>
        <p:sp>
          <p:nvSpPr>
            <p:cNvPr id="23" name="矩形 22"/>
            <p:cNvSpPr/>
            <p:nvPr/>
          </p:nvSpPr>
          <p:spPr>
            <a:xfrm>
              <a:off x="437037" y="1135824"/>
              <a:ext cx="5679954" cy="450242"/>
            </a:xfrm>
            <a:prstGeom prst="rect">
              <a:avLst/>
            </a:prstGeom>
          </p:spPr>
          <p:txBody>
            <a:bodyPr wrap="square">
              <a:spAutoFit/>
            </a:bodyPr>
            <a:p>
              <a:pPr>
                <a:lnSpc>
                  <a:spcPts val="2800"/>
                </a:lnSpc>
              </a:pPr>
              <a:r>
                <a:rPr lang="zh-CN" altLang="en-US" dirty="0">
                  <a:solidFill>
                    <a:schemeClr val="bg1"/>
                  </a:solidFill>
                  <a:latin typeface="Noto Sans S Chinese Medium" panose="020B0600000000000000" pitchFamily="34" charset="-122"/>
                  <a:ea typeface="Noto Sans S Chinese Medium" panose="020B0600000000000000" pitchFamily="34" charset="-122"/>
                </a:rPr>
                <a:t> 读党员要求</a:t>
              </a:r>
              <a:endParaRPr lang="en-US" altLang="zh-CN" dirty="0">
                <a:solidFill>
                  <a:schemeClr val="bg1"/>
                </a:solidFill>
                <a:latin typeface="Noto Sans S Chinese Medium" panose="020B0600000000000000" pitchFamily="34" charset="-122"/>
                <a:ea typeface="Noto Sans S Chinese Medium" panose="020B06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0"/>
            <a:ext cx="12192000" cy="6863031"/>
            <a:chOff x="0" y="0"/>
            <a:chExt cx="12192000" cy="6863031"/>
          </a:xfrm>
        </p:grpSpPr>
        <p:sp>
          <p:nvSpPr>
            <p:cNvPr id="41" name="图文框 40"/>
            <p:cNvSpPr/>
            <p:nvPr/>
          </p:nvSpPr>
          <p:spPr>
            <a:xfrm>
              <a:off x="0" y="0"/>
              <a:ext cx="12192000" cy="6858000"/>
            </a:xfrm>
            <a:prstGeom prst="frame">
              <a:avLst>
                <a:gd name="adj1" fmla="val 808"/>
              </a:avLst>
            </a:prstGeom>
            <a:solidFill>
              <a:srgbClr val="AF0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0" name="组合 9"/>
            <p:cNvGrpSpPr/>
            <p:nvPr/>
          </p:nvGrpSpPr>
          <p:grpSpPr>
            <a:xfrm>
              <a:off x="0" y="4112670"/>
              <a:ext cx="12192000" cy="2750361"/>
              <a:chOff x="0" y="4112670"/>
              <a:chExt cx="12192000" cy="2750361"/>
            </a:xfrm>
          </p:grpSpPr>
          <p:pic>
            <p:nvPicPr>
              <p:cNvPr id="32" name="图片 31"/>
              <p:cNvPicPr>
                <a:picLocks noChangeAspect="1"/>
              </p:cNvPicPr>
              <p:nvPr/>
            </p:nvPicPr>
            <p:blipFill>
              <a:blip r:embed="rId1"/>
              <a:srcRect l="874" r="2166" b="3456"/>
              <a:stretch>
                <a:fillRect/>
              </a:stretch>
            </p:blipFill>
            <p:spPr>
              <a:xfrm>
                <a:off x="2355701" y="4112670"/>
                <a:ext cx="9836299" cy="2734262"/>
              </a:xfrm>
              <a:custGeom>
                <a:avLst/>
                <a:gdLst>
                  <a:gd name="connsiteX0" fmla="*/ 0 w 11086534"/>
                  <a:gd name="connsiteY0" fmla="*/ 0 h 3081798"/>
                  <a:gd name="connsiteX1" fmla="*/ 11086534 w 11086534"/>
                  <a:gd name="connsiteY1" fmla="*/ 0 h 3081798"/>
                  <a:gd name="connsiteX2" fmla="*/ 11086534 w 11086534"/>
                  <a:gd name="connsiteY2" fmla="*/ 3081798 h 3081798"/>
                  <a:gd name="connsiteX3" fmla="*/ 6998478 w 11086534"/>
                  <a:gd name="connsiteY3" fmla="*/ 3081798 h 3081798"/>
                  <a:gd name="connsiteX4" fmla="*/ 6998478 w 11086534"/>
                  <a:gd name="connsiteY4" fmla="*/ 1138698 h 3081798"/>
                  <a:gd name="connsiteX5" fmla="*/ 0 w 11086534"/>
                  <a:gd name="connsiteY5" fmla="*/ 1138698 h 3081798"/>
                  <a:gd name="connsiteX6" fmla="*/ 0 w 11086534"/>
                  <a:gd name="connsiteY6" fmla="*/ 0 h 308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86534" h="3081798">
                    <a:moveTo>
                      <a:pt x="0" y="0"/>
                    </a:moveTo>
                    <a:lnTo>
                      <a:pt x="11086534" y="0"/>
                    </a:lnTo>
                    <a:lnTo>
                      <a:pt x="11086534" y="3081798"/>
                    </a:lnTo>
                    <a:lnTo>
                      <a:pt x="6998478" y="3081798"/>
                    </a:lnTo>
                    <a:lnTo>
                      <a:pt x="6998478" y="1138698"/>
                    </a:lnTo>
                    <a:lnTo>
                      <a:pt x="0" y="1138698"/>
                    </a:lnTo>
                    <a:lnTo>
                      <a:pt x="0" y="0"/>
                    </a:lnTo>
                    <a:close/>
                  </a:path>
                </a:pathLst>
              </a:custGeom>
            </p:spPr>
          </p:pic>
          <p:pic>
            <p:nvPicPr>
              <p:cNvPr id="9" name="图片 8"/>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0" y="5404100"/>
                <a:ext cx="8571719" cy="1458931"/>
              </a:xfrm>
              <a:prstGeom prst="rect">
                <a:avLst/>
              </a:prstGeom>
            </p:spPr>
          </p:pic>
        </p:grpSp>
      </p:grpSp>
      <p:pic>
        <p:nvPicPr>
          <p:cNvPr id="30" name="图片 29"/>
          <p:cNvPicPr>
            <a:picLocks noChangeAspect="1"/>
          </p:cNvPicPr>
          <p:nvPr/>
        </p:nvPicPr>
        <p:blipFill>
          <a:blip r:embed="rId4"/>
          <a:stretch>
            <a:fillRect/>
          </a:stretch>
        </p:blipFill>
        <p:spPr>
          <a:xfrm flipH="1">
            <a:off x="1078722" y="98833"/>
            <a:ext cx="2016995" cy="2249726"/>
          </a:xfrm>
          <a:prstGeom prst="rect">
            <a:avLst/>
          </a:prstGeom>
        </p:spPr>
      </p:pic>
      <p:grpSp>
        <p:nvGrpSpPr>
          <p:cNvPr id="8" name="组合 7"/>
          <p:cNvGrpSpPr/>
          <p:nvPr/>
        </p:nvGrpSpPr>
        <p:grpSpPr>
          <a:xfrm>
            <a:off x="1841510" y="866706"/>
            <a:ext cx="8500002" cy="3871769"/>
            <a:chOff x="1849130" y="980371"/>
            <a:chExt cx="8500002" cy="3871769"/>
          </a:xfrm>
        </p:grpSpPr>
        <p:sp>
          <p:nvSpPr>
            <p:cNvPr id="20" name="文本框 19"/>
            <p:cNvSpPr txBox="1"/>
            <p:nvPr/>
          </p:nvSpPr>
          <p:spPr>
            <a:xfrm>
              <a:off x="5088598" y="2062106"/>
              <a:ext cx="2016997" cy="523220"/>
            </a:xfrm>
            <a:prstGeom prst="rect">
              <a:avLst/>
            </a:prstGeom>
            <a:noFill/>
          </p:spPr>
          <p:txBody>
            <a:bodyPr wrap="square" rtlCol="0">
              <a:spAutoFit/>
            </a:bodyPr>
            <a:lstStyle/>
            <a:p>
              <a:pPr algn="dist"/>
              <a:r>
                <a:rPr lang="zh-CN" altLang="en-US" sz="2800" b="1" dirty="0">
                  <a:latin typeface="Noto Sans S Chinese Medium" panose="020B0600000000000000" pitchFamily="34" charset="-122"/>
                  <a:ea typeface="Noto Sans S Chinese Medium" panose="020B0600000000000000" pitchFamily="34" charset="-122"/>
                </a:rPr>
                <a:t>第三部分</a:t>
              </a:r>
              <a:endParaRPr lang="zh-CN" altLang="en-US" sz="2800" b="1" dirty="0">
                <a:latin typeface="Noto Sans S Chinese Medium" panose="020B0600000000000000" pitchFamily="34" charset="-122"/>
                <a:ea typeface="Noto Sans S Chinese Medium" panose="020B0600000000000000" pitchFamily="34" charset="-122"/>
              </a:endParaRPr>
            </a:p>
          </p:txBody>
        </p:sp>
        <p:cxnSp>
          <p:nvCxnSpPr>
            <p:cNvPr id="22" name="直接连接符 21"/>
            <p:cNvCxnSpPr/>
            <p:nvPr/>
          </p:nvCxnSpPr>
          <p:spPr>
            <a:xfrm>
              <a:off x="2228850" y="4852140"/>
              <a:ext cx="7749648" cy="0"/>
            </a:xfrm>
            <a:prstGeom prst="line">
              <a:avLst/>
            </a:prstGeom>
            <a:ln w="28575">
              <a:solidFill>
                <a:srgbClr val="AF0B06"/>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228850" y="2772975"/>
              <a:ext cx="7749648" cy="0"/>
            </a:xfrm>
            <a:prstGeom prst="line">
              <a:avLst/>
            </a:prstGeom>
            <a:ln w="28575">
              <a:solidFill>
                <a:srgbClr val="AF0B06"/>
              </a:solidFill>
            </a:ln>
          </p:spPr>
          <p:style>
            <a:lnRef idx="1">
              <a:schemeClr val="accent1"/>
            </a:lnRef>
            <a:fillRef idx="0">
              <a:schemeClr val="accent1"/>
            </a:fillRef>
            <a:effectRef idx="0">
              <a:schemeClr val="accent1"/>
            </a:effectRef>
            <a:fontRef idx="minor">
              <a:schemeClr val="tx1"/>
            </a:fontRef>
          </p:style>
        </p:cxnSp>
        <p:sp>
          <p:nvSpPr>
            <p:cNvPr id="28" name="星形: 五角 27"/>
            <p:cNvSpPr/>
            <p:nvPr/>
          </p:nvSpPr>
          <p:spPr>
            <a:xfrm>
              <a:off x="5644660" y="980371"/>
              <a:ext cx="914400" cy="914400"/>
            </a:xfrm>
            <a:prstGeom prst="star5">
              <a:avLst>
                <a:gd name="adj" fmla="val 21925"/>
                <a:gd name="hf" fmla="val 105146"/>
                <a:gd name="vf" fmla="val 110557"/>
              </a:avLst>
            </a:prstGeom>
            <a:solidFill>
              <a:srgbClr val="AF0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849130" y="3053367"/>
              <a:ext cx="8500002" cy="1568450"/>
            </a:xfrm>
            <a:prstGeom prst="rect">
              <a:avLst/>
            </a:prstGeom>
            <a:noFill/>
          </p:spPr>
          <p:txBody>
            <a:bodyPr wrap="square" rtlCol="0">
              <a:spAutoFit/>
            </a:bodyPr>
            <a:lstStyle/>
            <a:p>
              <a:pPr algn="ctr"/>
              <a:r>
                <a:rPr lang="zh-CN" altLang="en-US" sz="3200" dirty="0">
                  <a:solidFill>
                    <a:srgbClr val="AF0B06"/>
                  </a:solidFill>
                  <a:latin typeface="Noto Sans S Chinese Bold" panose="020B0800000000000000" pitchFamily="34" charset="-122"/>
                  <a:ea typeface="Noto Sans S Chinese Bold" panose="020B0800000000000000" pitchFamily="34" charset="-122"/>
                  <a:sym typeface="+mn-ea"/>
                </a:rPr>
                <a:t>聆听习近平总书记重要讲话</a:t>
              </a:r>
              <a:endParaRPr lang="zh-CN" altLang="en-US" sz="3200" dirty="0">
                <a:solidFill>
                  <a:srgbClr val="AF0B06"/>
                </a:solidFill>
                <a:latin typeface="Noto Sans S Chinese Bold" panose="020B0800000000000000" pitchFamily="34" charset="-122"/>
                <a:ea typeface="Noto Sans S Chinese Bold" panose="020B0800000000000000" pitchFamily="34" charset="-122"/>
              </a:endParaRPr>
            </a:p>
            <a:p>
              <a:pPr algn="ctr"/>
              <a:r>
                <a:rPr lang="zh-CN" altLang="en-US" sz="3200" dirty="0">
                  <a:solidFill>
                    <a:srgbClr val="AF0B06"/>
                  </a:solidFill>
                  <a:latin typeface="Noto Sans S Chinese Bold" panose="020B0800000000000000" pitchFamily="34" charset="-122"/>
                  <a:ea typeface="Noto Sans S Chinese Bold" panose="020B0800000000000000" pitchFamily="34" charset="-122"/>
                  <a:sym typeface="+mn-ea"/>
                </a:rPr>
                <a:t>铭记中国共产党百年伟大贡献</a:t>
              </a:r>
              <a:endParaRPr lang="zh-CN" altLang="en-US" sz="3200" dirty="0">
                <a:solidFill>
                  <a:srgbClr val="AF0B06"/>
                </a:solidFill>
                <a:latin typeface="Noto Sans S Chinese Bold" panose="020B0800000000000000" pitchFamily="34" charset="-122"/>
                <a:ea typeface="Noto Sans S Chinese Bold" panose="020B0800000000000000" pitchFamily="34" charset="-122"/>
              </a:endParaRPr>
            </a:p>
            <a:p>
              <a:pPr algn="ctr"/>
              <a:endParaRPr lang="zh-CN" altLang="en-US" sz="3200" b="1" dirty="0">
                <a:solidFill>
                  <a:srgbClr val="AF0B06"/>
                </a:solidFill>
                <a:latin typeface="Noto Sans S Chinese Bold" panose="020B0800000000000000" pitchFamily="34" charset="-122"/>
                <a:ea typeface="Noto Sans S Chinese Bold" panose="020B08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图文框 8"/>
          <p:cNvSpPr/>
          <p:nvPr/>
        </p:nvSpPr>
        <p:spPr>
          <a:xfrm>
            <a:off x="0" y="0"/>
            <a:ext cx="12192000" cy="6858000"/>
          </a:xfrm>
          <a:prstGeom prst="frame">
            <a:avLst>
              <a:gd name="adj1" fmla="val 808"/>
            </a:avLst>
          </a:prstGeom>
          <a:solidFill>
            <a:srgbClr val="AF0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 name="组合 2"/>
          <p:cNvGrpSpPr/>
          <p:nvPr/>
        </p:nvGrpSpPr>
        <p:grpSpPr>
          <a:xfrm>
            <a:off x="0" y="681740"/>
            <a:ext cx="12192000" cy="0"/>
            <a:chOff x="0" y="652712"/>
            <a:chExt cx="12192000" cy="0"/>
          </a:xfrm>
        </p:grpSpPr>
        <p:cxnSp>
          <p:nvCxnSpPr>
            <p:cNvPr id="16" name="直接连接符 15"/>
            <p:cNvCxnSpPr/>
            <p:nvPr/>
          </p:nvCxnSpPr>
          <p:spPr>
            <a:xfrm>
              <a:off x="0" y="652712"/>
              <a:ext cx="9753600" cy="0"/>
            </a:xfrm>
            <a:prstGeom prst="line">
              <a:avLst/>
            </a:prstGeom>
            <a:ln w="19050">
              <a:solidFill>
                <a:srgbClr val="AF0B06"/>
              </a:solidFil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541125" y="652712"/>
              <a:ext cx="650875" cy="0"/>
            </a:xfrm>
            <a:prstGeom prst="line">
              <a:avLst/>
            </a:prstGeom>
            <a:ln w="19050">
              <a:solidFill>
                <a:srgbClr val="AF0B06"/>
              </a:solidFill>
              <a:headEnd type="oval"/>
              <a:tailEnd type="none"/>
            </a:ln>
          </p:spPr>
          <p:style>
            <a:lnRef idx="1">
              <a:schemeClr val="accent1"/>
            </a:lnRef>
            <a:fillRef idx="0">
              <a:schemeClr val="accent1"/>
            </a:fillRef>
            <a:effectRef idx="0">
              <a:schemeClr val="accent1"/>
            </a:effectRef>
            <a:fontRef idx="minor">
              <a:schemeClr val="tx1"/>
            </a:fontRef>
          </p:style>
        </p:cxnSp>
      </p:grpSp>
      <p:pic>
        <p:nvPicPr>
          <p:cNvPr id="20" name="图片 19"/>
          <p:cNvPicPr>
            <a:picLocks noChangeAspect="1"/>
          </p:cNvPicPr>
          <p:nvPr/>
        </p:nvPicPr>
        <p:blipFill>
          <a:blip r:embed="rId1">
            <a:extLst>
              <a:ext uri="{BEBA8EAE-BF5A-486C-A8C5-ECC9F3942E4B}">
                <a14:imgProps xmlns:a14="http://schemas.microsoft.com/office/drawing/2010/main">
                  <a14:imgLayer r:embed="rId2">
                    <a14:imgEffect>
                      <a14:brightnessContrast bright="-20000"/>
                    </a14:imgEffect>
                    <a14:imgEffect>
                      <a14:colorTemperature colorTemp="5900"/>
                    </a14:imgEffect>
                  </a14:imgLayer>
                </a14:imgProps>
              </a:ext>
            </a:extLst>
          </a:blip>
          <a:stretch>
            <a:fillRect/>
          </a:stretch>
        </p:blipFill>
        <p:spPr>
          <a:xfrm>
            <a:off x="166688" y="151621"/>
            <a:ext cx="443758" cy="443758"/>
          </a:xfrm>
          <a:prstGeom prst="rect">
            <a:avLst/>
          </a:prstGeom>
        </p:spPr>
      </p:pic>
      <p:pic>
        <p:nvPicPr>
          <p:cNvPr id="4" name="图片 3"/>
          <p:cNvPicPr>
            <a:picLocks noChangeAspect="1"/>
          </p:cNvPicPr>
          <p:nvPr/>
        </p:nvPicPr>
        <p:blipFill>
          <a:blip r:embed="rId3"/>
          <a:stretch>
            <a:fillRect/>
          </a:stretch>
        </p:blipFill>
        <p:spPr>
          <a:xfrm>
            <a:off x="9920288" y="521919"/>
            <a:ext cx="1449389" cy="319641"/>
          </a:xfrm>
          <a:prstGeom prst="rect">
            <a:avLst/>
          </a:prstGeom>
        </p:spPr>
      </p:pic>
      <p:sp>
        <p:nvSpPr>
          <p:cNvPr id="39" name="矩形: 圆角 38"/>
          <p:cNvSpPr/>
          <p:nvPr/>
        </p:nvSpPr>
        <p:spPr>
          <a:xfrm>
            <a:off x="4490085" y="1642110"/>
            <a:ext cx="7277735" cy="4418965"/>
          </a:xfrm>
          <a:prstGeom prst="roundRect">
            <a:avLst>
              <a:gd name="adj" fmla="val 6708"/>
            </a:avLst>
          </a:prstGeom>
          <a:noFill/>
          <a:ln w="28575">
            <a:solidFill>
              <a:srgbClr val="AF0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p:cNvSpPr txBox="1"/>
          <p:nvPr/>
        </p:nvSpPr>
        <p:spPr>
          <a:xfrm>
            <a:off x="1877060" y="2721610"/>
            <a:ext cx="635000" cy="461645"/>
          </a:xfrm>
          <a:prstGeom prst="rect">
            <a:avLst/>
          </a:prstGeom>
          <a:noFill/>
        </p:spPr>
        <p:txBody>
          <a:bodyPr wrap="square" rtlCol="0">
            <a:spAutoFit/>
          </a:bodyPr>
          <a:lstStyle/>
          <a:p>
            <a:pPr algn="ctr"/>
            <a:r>
              <a:rPr lang="en-US" altLang="zh-CN" sz="1200" b="1" dirty="0">
                <a:solidFill>
                  <a:schemeClr val="bg1"/>
                </a:solidFill>
                <a:latin typeface="汉仪润圆-65简" panose="00020600040101010101" pitchFamily="18" charset="-122"/>
                <a:ea typeface="汉仪润圆-65简" panose="00020600040101010101" pitchFamily="18" charset="-122"/>
              </a:rPr>
              <a:t>1921</a:t>
            </a:r>
            <a:endParaRPr lang="en-US" altLang="zh-CN" sz="1200" b="1" dirty="0">
              <a:solidFill>
                <a:schemeClr val="bg1"/>
              </a:solidFill>
              <a:latin typeface="汉仪润圆-65简" panose="00020600040101010101" pitchFamily="18" charset="-122"/>
              <a:ea typeface="汉仪润圆-65简" panose="00020600040101010101" pitchFamily="18" charset="-122"/>
            </a:endParaRPr>
          </a:p>
          <a:p>
            <a:pPr algn="ctr"/>
            <a:r>
              <a:rPr lang="en-US" altLang="zh-CN" sz="1200" b="1" dirty="0">
                <a:solidFill>
                  <a:schemeClr val="bg1"/>
                </a:solidFill>
                <a:latin typeface="汉仪润圆-65简" panose="00020600040101010101" pitchFamily="18" charset="-122"/>
                <a:ea typeface="汉仪润圆-65简" panose="00020600040101010101" pitchFamily="18" charset="-122"/>
              </a:rPr>
              <a:t>2021</a:t>
            </a:r>
            <a:endParaRPr lang="zh-CN" altLang="en-US" sz="1200" b="1" dirty="0">
              <a:solidFill>
                <a:schemeClr val="bg1"/>
              </a:solidFill>
              <a:latin typeface="汉仪润圆-65简" panose="00020600040101010101" pitchFamily="18" charset="-122"/>
              <a:ea typeface="汉仪润圆-65简" panose="00020600040101010101" pitchFamily="18" charset="-122"/>
            </a:endParaRPr>
          </a:p>
        </p:txBody>
      </p:sp>
      <p:pic>
        <p:nvPicPr>
          <p:cNvPr id="2" name="图片 1" descr="bfd9e4dc03da3ba63530afa6f60871c"/>
          <p:cNvPicPr>
            <a:picLocks noChangeAspect="1"/>
          </p:cNvPicPr>
          <p:nvPr/>
        </p:nvPicPr>
        <p:blipFill>
          <a:blip r:embed="rId4"/>
          <a:stretch>
            <a:fillRect/>
          </a:stretch>
        </p:blipFill>
        <p:spPr>
          <a:xfrm>
            <a:off x="4595495" y="1642745"/>
            <a:ext cx="3543935" cy="4418330"/>
          </a:xfrm>
          <a:prstGeom prst="rect">
            <a:avLst/>
          </a:prstGeom>
        </p:spPr>
      </p:pic>
      <p:pic>
        <p:nvPicPr>
          <p:cNvPr id="5" name="图片 4" descr="10653068af2afcc8ef1e7268bc71e64"/>
          <p:cNvPicPr>
            <a:picLocks noChangeAspect="1"/>
          </p:cNvPicPr>
          <p:nvPr/>
        </p:nvPicPr>
        <p:blipFill>
          <a:blip r:embed="rId5"/>
          <a:stretch>
            <a:fillRect/>
          </a:stretch>
        </p:blipFill>
        <p:spPr>
          <a:xfrm>
            <a:off x="8139430" y="1641475"/>
            <a:ext cx="3401695" cy="4418965"/>
          </a:xfrm>
          <a:prstGeom prst="rect">
            <a:avLst/>
          </a:prstGeom>
        </p:spPr>
      </p:pic>
      <p:sp>
        <p:nvSpPr>
          <p:cNvPr id="55" name="矩形 54"/>
          <p:cNvSpPr/>
          <p:nvPr/>
        </p:nvSpPr>
        <p:spPr>
          <a:xfrm>
            <a:off x="610870" y="1548765"/>
            <a:ext cx="3528695" cy="4323080"/>
          </a:xfrm>
          <a:prstGeom prst="rect">
            <a:avLst/>
          </a:prstGeom>
        </p:spPr>
        <p:txBody>
          <a:bodyPr wrap="square">
            <a:spAutoFit/>
          </a:bodyPr>
          <a:p>
            <a:pPr>
              <a:lnSpc>
                <a:spcPts val="2200"/>
              </a:lnSpc>
            </a:pPr>
            <a:r>
              <a:rPr lang="en-US" altLang="zh-CN" dirty="0">
                <a:latin typeface="Noto Sans S Chinese DemiLight" panose="020B0400000000000000" pitchFamily="34" charset="-122"/>
                <a:ea typeface="Noto Sans S Chinese DemiLight" panose="020B0400000000000000" pitchFamily="34" charset="-122"/>
                <a:sym typeface="+mn-ea"/>
              </a:rPr>
              <a:t>    </a:t>
            </a:r>
            <a:r>
              <a:rPr lang="zh-CN" altLang="en-US" dirty="0">
                <a:latin typeface="Noto Sans S Chinese DemiLight" panose="020B0400000000000000" pitchFamily="34" charset="-122"/>
                <a:ea typeface="Noto Sans S Chinese DemiLight" panose="020B0400000000000000" pitchFamily="34" charset="-122"/>
                <a:sym typeface="+mn-ea"/>
              </a:rPr>
              <a:t>习近平总书记指出：“必须适应国家现代化总进程，提高党科学执政、民主执政、依法执政水平，提高国家机构履职能力，提高人民群众依法管理国家事务、经济社会文化事务、自身事务的能力。”</a:t>
            </a:r>
            <a:endParaRPr lang="zh-CN" altLang="en-US" dirty="0">
              <a:latin typeface="Noto Sans S Chinese DemiLight" panose="020B0400000000000000" pitchFamily="34" charset="-122"/>
              <a:ea typeface="Noto Sans S Chinese DemiLight" panose="020B0400000000000000" pitchFamily="34" charset="-122"/>
              <a:sym typeface="+mn-ea"/>
            </a:endParaRPr>
          </a:p>
          <a:p>
            <a:pPr>
              <a:lnSpc>
                <a:spcPts val="2200"/>
              </a:lnSpc>
            </a:pPr>
            <a:r>
              <a:rPr lang="zh-CN" altLang="en-US" dirty="0">
                <a:latin typeface="Noto Sans S Chinese DemiLight" panose="020B0400000000000000" pitchFamily="34" charset="-122"/>
                <a:ea typeface="Noto Sans S Chinese DemiLight" panose="020B0400000000000000" pitchFamily="34" charset="-122"/>
                <a:sym typeface="+mn-ea"/>
              </a:rPr>
              <a:t>   全体员工在</a:t>
            </a:r>
            <a:r>
              <a:rPr lang="zh-CN" altLang="en-US" dirty="0">
                <a:latin typeface="Noto Sans S Chinese DemiLight" panose="020B0400000000000000" pitchFamily="34" charset="-122"/>
                <a:ea typeface="Noto Sans S Chinese DemiLight" panose="020B0400000000000000" pitchFamily="34" charset="-122"/>
                <a:sym typeface="+mn-ea"/>
              </a:rPr>
              <a:t>聆听中获得成功的启示和力量，在新长征路上锤炼形成以“胸怀祖国的崇高境界、自强不息的坚定信念、协同创新的科学理念、久久为功的顽强意志、一次做对的可贵品质、专注事业的执着追求”为基本内涵的“新时代精神”。</a:t>
            </a:r>
            <a:endParaRPr lang="zh-CN" altLang="en-US" dirty="0">
              <a:latin typeface="Noto Sans S Chinese DemiLight" panose="020B0400000000000000" pitchFamily="34" charset="-122"/>
              <a:ea typeface="Noto Sans S Chinese DemiLight" panose="020B0400000000000000"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1333</Words>
  <Application>WPS 演示</Application>
  <PresentationFormat>宽屏</PresentationFormat>
  <Paragraphs>81</Paragraphs>
  <Slides>12</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12</vt:i4>
      </vt:variant>
    </vt:vector>
  </HeadingPairs>
  <TitlesOfParts>
    <vt:vector size="30" baseType="lpstr">
      <vt:lpstr>Arial</vt:lpstr>
      <vt:lpstr>宋体</vt:lpstr>
      <vt:lpstr>Wingdings</vt:lpstr>
      <vt:lpstr>Segoe UI Black</vt:lpstr>
      <vt:lpstr>锐字真言体免费商用</vt:lpstr>
      <vt:lpstr>Noto Sans S Chinese Bold</vt:lpstr>
      <vt:lpstr>Noto Sans S Chinese Medium</vt:lpstr>
      <vt:lpstr>Noto Sans S Chinese Black</vt:lpstr>
      <vt:lpstr>Noto Sans S Chinese DemiLight</vt:lpstr>
      <vt:lpstr>Noto Sans S Chinese Regular</vt:lpstr>
      <vt:lpstr>汉仪润圆-65简</vt:lpstr>
      <vt:lpstr>等线</vt:lpstr>
      <vt:lpstr>Segoe UI</vt:lpstr>
      <vt:lpstr>微软雅黑</vt:lpstr>
      <vt:lpstr>Arial Unicode MS</vt:lpstr>
      <vt:lpstr>等线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王大为</cp:lastModifiedBy>
  <cp:revision>51</cp:revision>
  <dcterms:created xsi:type="dcterms:W3CDTF">2021-04-26T06:40:00Z</dcterms:created>
  <dcterms:modified xsi:type="dcterms:W3CDTF">2021-07-03T03:44:03Z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TemplateUUID">
    <vt:lpwstr>v1.0_mb_rvgAeXYmQGb5NP8t5CI0CQ==</vt:lpwstr>
  </property>
</Properties>
</file>